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2" r:id="rId2"/>
    <p:sldId id="271" r:id="rId3"/>
    <p:sldId id="275" r:id="rId4"/>
    <p:sldId id="27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27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933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699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561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6" y="3599"/>
            <a:ext cx="9162286" cy="68717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695" y="3799840"/>
            <a:ext cx="1126111" cy="225222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6688014"/>
            <a:chOff x="-18287" y="6822833"/>
            <a:chExt cx="9162287" cy="655812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6558120"/>
              <a:chOff x="-25782" y="3822490"/>
              <a:chExt cx="9162287" cy="655812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6558120"/>
                <a:chOff x="-85187" y="5107642"/>
                <a:chExt cx="9278745" cy="379094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2"/>
                  <a:ext cx="9278745" cy="379094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2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7436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04 -0.92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4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7" r="15441" b="16400"/>
          <a:stretch/>
        </p:blipFill>
        <p:spPr>
          <a:xfrm>
            <a:off x="0" y="619245"/>
            <a:ext cx="9178724" cy="623875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539" y="4808358"/>
            <a:ext cx="165285" cy="33057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7180065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083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0.481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6" y="3599"/>
            <a:ext cx="9162286" cy="68717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695" y="3799840"/>
            <a:ext cx="1126111" cy="225222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9144" y="707886"/>
            <a:ext cx="9162287" cy="6248499"/>
            <a:chOff x="-18287" y="6822833"/>
            <a:chExt cx="9162287" cy="612714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6127141"/>
              <a:chOff x="-25782" y="3822490"/>
              <a:chExt cx="9162287" cy="612714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6127141"/>
                <a:chOff x="-85187" y="5107642"/>
                <a:chExt cx="9278745" cy="354181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2"/>
                  <a:ext cx="9278745" cy="354181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2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82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7" r="15441" b="16400"/>
          <a:stretch/>
        </p:blipFill>
        <p:spPr>
          <a:xfrm>
            <a:off x="0" y="619245"/>
            <a:ext cx="9178724" cy="623875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539" y="4808358"/>
            <a:ext cx="165285" cy="3305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3864616"/>
            <a:ext cx="9144124" cy="3081538"/>
            <a:chOff x="-124" y="6822837"/>
            <a:chExt cx="9144124" cy="204088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2040886"/>
              <a:chOff x="-7619" y="3822494"/>
              <a:chExt cx="9144124" cy="204088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5"/>
                <a:ext cx="9144124" cy="2040885"/>
                <a:chOff x="-66793" y="5107646"/>
                <a:chExt cx="9260351" cy="117974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17974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082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1918</cp:revision>
  <cp:lastPrinted>2021-06-25T07:07:00Z</cp:lastPrinted>
  <dcterms:created xsi:type="dcterms:W3CDTF">2019-05-16T01:35:00Z</dcterms:created>
  <dcterms:modified xsi:type="dcterms:W3CDTF">2023-03-23T05:21:06Z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