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-3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60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876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66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61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" t="6700" r="952" b="612"/>
          <a:stretch/>
        </p:blipFill>
        <p:spPr>
          <a:xfrm rot="186806">
            <a:off x="-157378" y="432528"/>
            <a:ext cx="9458752" cy="66978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40" y="5651766"/>
            <a:ext cx="595840" cy="119167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0505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738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359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b="24887"/>
          <a:stretch/>
        </p:blipFill>
        <p:spPr>
          <a:xfrm>
            <a:off x="-10161" y="609916"/>
            <a:ext cx="9154161" cy="62684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972" y="5236054"/>
            <a:ext cx="602588" cy="12051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13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4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" t="7137" r="952" b="1007"/>
          <a:stretch/>
        </p:blipFill>
        <p:spPr>
          <a:xfrm rot="186806">
            <a:off x="-157460" y="464101"/>
            <a:ext cx="9458752" cy="6637674"/>
          </a:xfrm>
          <a:custGeom>
            <a:avLst/>
            <a:gdLst>
              <a:gd name="connsiteX0" fmla="*/ 0 w 9458752"/>
              <a:gd name="connsiteY0" fmla="*/ 496485 h 6637674"/>
              <a:gd name="connsiteX1" fmla="*/ 9127696 w 9458752"/>
              <a:gd name="connsiteY1" fmla="*/ 0 h 6637674"/>
              <a:gd name="connsiteX2" fmla="*/ 9458752 w 9458752"/>
              <a:gd name="connsiteY2" fmla="*/ 6086352 h 6637674"/>
              <a:gd name="connsiteX3" fmla="*/ 9458752 w 9458752"/>
              <a:gd name="connsiteY3" fmla="*/ 6141198 h 6637674"/>
              <a:gd name="connsiteX4" fmla="*/ 331224 w 9458752"/>
              <a:gd name="connsiteY4" fmla="*/ 6637674 h 6637674"/>
              <a:gd name="connsiteX5" fmla="*/ 0 w 9458752"/>
              <a:gd name="connsiteY5" fmla="*/ 548249 h 663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58752" h="6637674">
                <a:moveTo>
                  <a:pt x="0" y="496485"/>
                </a:moveTo>
                <a:lnTo>
                  <a:pt x="9127696" y="0"/>
                </a:lnTo>
                <a:lnTo>
                  <a:pt x="9458752" y="6086352"/>
                </a:lnTo>
                <a:lnTo>
                  <a:pt x="9458752" y="6141198"/>
                </a:lnTo>
                <a:lnTo>
                  <a:pt x="331224" y="6637674"/>
                </a:lnTo>
                <a:lnTo>
                  <a:pt x="0" y="548249"/>
                </a:lnTo>
                <a:close/>
              </a:path>
            </a:pathLst>
          </a:cu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40" y="5651766"/>
            <a:ext cx="595840" cy="119167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577515"/>
            <a:ext cx="9144124" cy="2804762"/>
            <a:chOff x="-124" y="6822838"/>
            <a:chExt cx="9144124" cy="15901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8"/>
              <a:ext cx="9144124" cy="1590108"/>
              <a:chOff x="-7619" y="3822495"/>
              <a:chExt cx="9144124" cy="159010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8"/>
                <a:ext cx="9144124" cy="1590105"/>
                <a:chOff x="-66793" y="5107648"/>
                <a:chExt cx="9260351" cy="9191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8"/>
                  <a:ext cx="9260351" cy="9191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/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7495" y="3822495"/>
                <a:ext cx="9144000" cy="2766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123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8198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b="24887"/>
          <a:stretch/>
        </p:blipFill>
        <p:spPr>
          <a:xfrm>
            <a:off x="-10161" y="609916"/>
            <a:ext cx="9154161" cy="62684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972" y="5236054"/>
            <a:ext cx="602588" cy="12051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217226"/>
            <a:ext cx="9162287" cy="2750503"/>
            <a:chOff x="-18287" y="6822833"/>
            <a:chExt cx="9162287" cy="26970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2697083"/>
              <a:chOff x="-25782" y="3822490"/>
              <a:chExt cx="9162287" cy="26970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2697083"/>
                <a:chOff x="-85187" y="5107641"/>
                <a:chExt cx="9278745" cy="155905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2"/>
                  <a:ext cx="9278745" cy="155905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1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8337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1916</cp:revision>
  <cp:lastPrinted>2021-06-25T07:07:00Z</cp:lastPrinted>
  <dcterms:created xsi:type="dcterms:W3CDTF">2019-05-16T01:35:00Z</dcterms:created>
  <dcterms:modified xsi:type="dcterms:W3CDTF">2023-03-23T05:19:44Z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