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99" d="100"/>
          <a:sy n="99" d="100"/>
        </p:scale>
        <p:origin x="2256" y="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504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744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887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549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46"/>
            <a:ext cx="9145267" cy="6824656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890" y="3580262"/>
            <a:ext cx="1264366" cy="252873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5364" y="7863839"/>
            <a:ext cx="9144124" cy="3748653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1388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59259E-6 L 0.00174 -0.65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3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9" b="21665"/>
          <a:stretch/>
        </p:blipFill>
        <p:spPr>
          <a:xfrm>
            <a:off x="0" y="596847"/>
            <a:ext cx="9144000" cy="626115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012" y="5067299"/>
            <a:ext cx="453708" cy="90741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3"/>
            <a:ext cx="9162287" cy="5902569"/>
            <a:chOff x="-18287" y="6822834"/>
            <a:chExt cx="9162287" cy="57879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5787930"/>
              <a:chOff x="-25782" y="3822491"/>
              <a:chExt cx="9162287" cy="578793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5787930"/>
                <a:chOff x="-85187" y="5107643"/>
                <a:chExt cx="9278745" cy="33457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33457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889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4 L 0.00104 -0.35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46"/>
            <a:ext cx="9145267" cy="682465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890" y="3580262"/>
            <a:ext cx="1264366" cy="252873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4" y="3397718"/>
            <a:ext cx="9144124" cy="3661456"/>
            <a:chOff x="-124" y="6302018"/>
            <a:chExt cx="9144124" cy="336860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302018"/>
              <a:ext cx="9144124" cy="3368606"/>
              <a:chOff x="-7619" y="3301675"/>
              <a:chExt cx="9144124" cy="336860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301675"/>
                <a:ext cx="9144124" cy="3368606"/>
                <a:chOff x="-66793" y="4806584"/>
                <a:chExt cx="9260351" cy="194723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4806585"/>
                  <a:ext cx="9260351" cy="19472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4806584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301675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360366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8366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9" b="21665"/>
          <a:stretch/>
        </p:blipFill>
        <p:spPr>
          <a:xfrm>
            <a:off x="0" y="596847"/>
            <a:ext cx="9144000" cy="626115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012" y="5067299"/>
            <a:ext cx="453708" cy="90741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632324"/>
            <a:ext cx="9162287" cy="2332358"/>
            <a:chOff x="-18287" y="6822833"/>
            <a:chExt cx="9162287" cy="22870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2287059"/>
              <a:chOff x="-25782" y="3822490"/>
              <a:chExt cx="9162287" cy="228705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0"/>
                <a:ext cx="9162287" cy="2287059"/>
                <a:chOff x="-85187" y="5107643"/>
                <a:chExt cx="9278745" cy="132204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4"/>
                  <a:ext cx="9278745" cy="132204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2.33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364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寺脇　学</cp:lastModifiedBy>
  <cp:revision>1916</cp:revision>
  <cp:lastPrinted>2021-06-25T07:07:00Z</cp:lastPrinted>
  <dcterms:created xsi:type="dcterms:W3CDTF">2019-05-16T01:35:00Z</dcterms:created>
  <dcterms:modified xsi:type="dcterms:W3CDTF">2024-03-08T00:19:28Z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