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71" r:id="rId2"/>
    <p:sldId id="272" r:id="rId3"/>
    <p:sldId id="273" r:id="rId4"/>
    <p:sldId id="274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2106" y="11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00623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75825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41024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70511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2"/>
            <a:ext cx="9144001" cy="685800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6628" y="4312959"/>
            <a:ext cx="1108181" cy="2216363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5364" y="7040493"/>
            <a:ext cx="9144124" cy="4572000"/>
            <a:chOff x="-124" y="6822837"/>
            <a:chExt cx="9144124" cy="302801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24" y="6822837"/>
              <a:ext cx="9144124" cy="3028011"/>
              <a:chOff x="-7619" y="3822494"/>
              <a:chExt cx="9144124" cy="302801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619" y="3822494"/>
                <a:ext cx="9144124" cy="3028011"/>
                <a:chOff x="-66793" y="5107646"/>
                <a:chExt cx="9260351" cy="175035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793" y="5107646"/>
                  <a:ext cx="9260351" cy="175035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68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55552"/>
              <a:ext cx="1298753" cy="387293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5.52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11764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3.7037E-6 L 0.00174 -0.6254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" y="-31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54" t="24418" r="7047" b="29788"/>
          <a:stretch/>
        </p:blipFill>
        <p:spPr>
          <a:xfrm>
            <a:off x="-18906" y="454622"/>
            <a:ext cx="9162906" cy="64491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6251" y="5200426"/>
            <a:ext cx="194157" cy="388313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8287" y="7051433"/>
            <a:ext cx="9162287" cy="5902569"/>
            <a:chOff x="-18287" y="6822834"/>
            <a:chExt cx="9162287" cy="5787930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8287" y="6822834"/>
              <a:ext cx="9162287" cy="5787930"/>
              <a:chOff x="-25782" y="3822491"/>
              <a:chExt cx="9162287" cy="5787930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5782" y="3822491"/>
                <a:ext cx="9162287" cy="5787930"/>
                <a:chOff x="-85187" y="5107643"/>
                <a:chExt cx="9278745" cy="334573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5187" y="5107643"/>
                  <a:ext cx="9278745" cy="334573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3"/>
                  <a:ext cx="9252634" cy="926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/>
              <p:nvPr/>
            </p:nvCxnSpPr>
            <p:spPr>
              <a:xfrm flipV="1">
                <a:off x="-25782" y="3837434"/>
                <a:ext cx="9162287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7412"/>
              <a:ext cx="1298753" cy="57341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5.52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95784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0.01157 L 0.00104 -0.404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-196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2"/>
            <a:ext cx="9144001" cy="685800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6628" y="4312959"/>
            <a:ext cx="1108181" cy="2216363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2" y="2752531"/>
            <a:ext cx="9144002" cy="4192555"/>
            <a:chOff x="-2" y="6822836"/>
            <a:chExt cx="9144002" cy="2776707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2" y="6822836"/>
              <a:ext cx="9144002" cy="2776707"/>
              <a:chOff x="-7497" y="3822493"/>
              <a:chExt cx="9144002" cy="2776707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7" y="3822493"/>
                <a:ext cx="9144002" cy="2776707"/>
                <a:chOff x="-66669" y="5107646"/>
                <a:chExt cx="9260227" cy="1605086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9" y="5107646"/>
                  <a:ext cx="9260227" cy="1605086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3"/>
                <a:ext cx="9144000" cy="27669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55552"/>
              <a:ext cx="1298753" cy="387293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5.52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34780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54" t="24418" r="7047" b="29788"/>
          <a:stretch/>
        </p:blipFill>
        <p:spPr>
          <a:xfrm>
            <a:off x="-18905" y="457201"/>
            <a:ext cx="9159240" cy="6446520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6251" y="5200426"/>
            <a:ext cx="194157" cy="388313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21952" y="4279479"/>
            <a:ext cx="9162287" cy="2687378"/>
            <a:chOff x="-18287" y="6822835"/>
            <a:chExt cx="9162287" cy="2635185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8287" y="6822835"/>
              <a:ext cx="9162287" cy="2635185"/>
              <a:chOff x="-25782" y="3822492"/>
              <a:chExt cx="9162287" cy="2635185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5782" y="3822492"/>
                <a:ext cx="9162287" cy="2635185"/>
                <a:chOff x="-85187" y="5107643"/>
                <a:chExt cx="9278745" cy="1523278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5187" y="5107643"/>
                  <a:ext cx="9278745" cy="1523278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3"/>
                  <a:ext cx="9252634" cy="926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/>
              <p:nvPr/>
            </p:nvCxnSpPr>
            <p:spPr>
              <a:xfrm flipV="1">
                <a:off x="-25782" y="3837434"/>
                <a:ext cx="9162287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7412"/>
              <a:ext cx="1298753" cy="57341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5.52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807674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11401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伊東　玲央菜</cp:lastModifiedBy>
  <cp:revision>1914</cp:revision>
  <cp:lastPrinted>2021-06-25T07:07:00Z</cp:lastPrinted>
  <dcterms:created xsi:type="dcterms:W3CDTF">2019-05-16T01:35:00Z</dcterms:created>
  <dcterms:modified xsi:type="dcterms:W3CDTF">2023-03-23T05:10:31Z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