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1" r:id="rId2"/>
    <p:sldId id="275" r:id="rId3"/>
    <p:sldId id="273" r:id="rId4"/>
    <p:sldId id="276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30" autoAdjust="0"/>
    <p:restoredTop sz="93253" autoAdjust="0"/>
  </p:normalViewPr>
  <p:slideViewPr>
    <p:cSldViewPr snapToGrid="0">
      <p:cViewPr varScale="1">
        <p:scale>
          <a:sx n="113" d="100"/>
          <a:sy n="113" d="100"/>
        </p:scale>
        <p:origin x="1866" y="5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707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914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2964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1264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44" y="-5808"/>
            <a:ext cx="9151744" cy="686380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286" y="3968495"/>
            <a:ext cx="617113" cy="1234225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5364" y="7040494"/>
            <a:ext cx="9144124" cy="5349623"/>
            <a:chOff x="-124" y="6822838"/>
            <a:chExt cx="9144124" cy="354302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4" y="6822838"/>
              <a:ext cx="9144124" cy="3543027"/>
              <a:chOff x="-7619" y="3822495"/>
              <a:chExt cx="9144124" cy="354302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619" y="3822495"/>
                <a:ext cx="9144124" cy="3543027"/>
                <a:chOff x="-66793" y="5107647"/>
                <a:chExt cx="9260351" cy="204806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793" y="5107647"/>
                  <a:ext cx="9260351" cy="204806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8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6"/>
                <a:ext cx="9144000" cy="27667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552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9140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0.00069 L 0.00174 -0.7932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9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7" t="20646" r="18399" b="31129"/>
          <a:stretch>
            <a:fillRect/>
          </a:stretch>
        </p:blipFill>
        <p:spPr>
          <a:xfrm>
            <a:off x="-18287" y="-3924"/>
            <a:ext cx="9154792" cy="6861924"/>
          </a:xfrm>
          <a:custGeom>
            <a:avLst/>
            <a:gdLst>
              <a:gd name="connsiteX0" fmla="*/ 0 w 9154792"/>
              <a:gd name="connsiteY0" fmla="*/ 0 h 6861924"/>
              <a:gd name="connsiteX1" fmla="*/ 9154792 w 9154792"/>
              <a:gd name="connsiteY1" fmla="*/ 0 h 6861924"/>
              <a:gd name="connsiteX2" fmla="*/ 9154792 w 9154792"/>
              <a:gd name="connsiteY2" fmla="*/ 6861924 h 6861924"/>
              <a:gd name="connsiteX3" fmla="*/ 0 w 9154792"/>
              <a:gd name="connsiteY3" fmla="*/ 6861924 h 6861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4792" h="6861924">
                <a:moveTo>
                  <a:pt x="0" y="0"/>
                </a:moveTo>
                <a:lnTo>
                  <a:pt x="9154792" y="0"/>
                </a:lnTo>
                <a:lnTo>
                  <a:pt x="9154792" y="6861924"/>
                </a:lnTo>
                <a:lnTo>
                  <a:pt x="0" y="6861924"/>
                </a:lnTo>
                <a:close/>
              </a:path>
            </a:pathLst>
          </a:custGeom>
        </p:spPr>
      </p:pic>
      <p:pic>
        <p:nvPicPr>
          <p:cNvPr id="24" name="図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227" y="4631266"/>
            <a:ext cx="212146" cy="42429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8287" y="7051433"/>
            <a:ext cx="9162287" cy="6664568"/>
            <a:chOff x="-18287" y="6822834"/>
            <a:chExt cx="9162287" cy="653512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4"/>
              <a:ext cx="9162287" cy="6535129"/>
              <a:chOff x="-25782" y="3822491"/>
              <a:chExt cx="9162287" cy="653512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8162" y="3822491"/>
                <a:ext cx="9154667" cy="6535129"/>
                <a:chOff x="-77470" y="5107643"/>
                <a:chExt cx="9271028" cy="377765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7470" y="5107643"/>
                  <a:ext cx="9271028" cy="377765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6807"/>
                    <a:gd name="connsiteY0" fmla="*/ 2314 h 1750353"/>
                    <a:gd name="connsiteX1" fmla="*/ 9146807 w 9146807"/>
                    <a:gd name="connsiteY1" fmla="*/ 0 h 1750353"/>
                    <a:gd name="connsiteX2" fmla="*/ 9145352 w 9146807"/>
                    <a:gd name="connsiteY2" fmla="*/ 1750353 h 1750353"/>
                    <a:gd name="connsiteX3" fmla="*/ 1352 w 9146807"/>
                    <a:gd name="connsiteY3" fmla="*/ 1732424 h 1750353"/>
                    <a:gd name="connsiteX4" fmla="*/ 0 w 9146807"/>
                    <a:gd name="connsiteY4" fmla="*/ 2314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6807" h="1750353">
                      <a:moveTo>
                        <a:pt x="0" y="2314"/>
                      </a:moveTo>
                      <a:lnTo>
                        <a:pt x="9146807" y="0"/>
                      </a:lnTo>
                      <a:cubicBezTo>
                        <a:pt x="9143819" y="561788"/>
                        <a:pt x="9148340" y="1188565"/>
                        <a:pt x="9145352" y="1750353"/>
                      </a:cubicBezTo>
                      <a:lnTo>
                        <a:pt x="1352" y="1732424"/>
                      </a:lnTo>
                      <a:cubicBezTo>
                        <a:pt x="-1636" y="1206494"/>
                        <a:pt x="2988" y="528244"/>
                        <a:pt x="0" y="2314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5782" y="3837434"/>
                <a:ext cx="9162287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74078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694 L 0.00052 -0.4685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2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44" y="-5808"/>
            <a:ext cx="9151744" cy="6863809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286" y="3968495"/>
            <a:ext cx="617113" cy="123422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7868" y="1610759"/>
            <a:ext cx="9151992" cy="5353922"/>
            <a:chOff x="-7992" y="6822843"/>
            <a:chExt cx="9151992" cy="354587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992" y="6822843"/>
              <a:ext cx="9151992" cy="3545874"/>
              <a:chOff x="-15487" y="3822500"/>
              <a:chExt cx="9151992" cy="354587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5487" y="3822500"/>
                <a:ext cx="9151992" cy="3545874"/>
                <a:chOff x="-74761" y="5107648"/>
                <a:chExt cx="9268319" cy="204970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761" y="5107648"/>
                  <a:ext cx="9268319" cy="204970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8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500"/>
                <a:ext cx="9144000" cy="27663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552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547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7" t="20646" r="18399" b="31129"/>
          <a:stretch>
            <a:fillRect/>
          </a:stretch>
        </p:blipFill>
        <p:spPr>
          <a:xfrm>
            <a:off x="-18287" y="-3924"/>
            <a:ext cx="9154792" cy="6861924"/>
          </a:xfrm>
          <a:custGeom>
            <a:avLst/>
            <a:gdLst>
              <a:gd name="connsiteX0" fmla="*/ 0 w 9154792"/>
              <a:gd name="connsiteY0" fmla="*/ 0 h 6861924"/>
              <a:gd name="connsiteX1" fmla="*/ 9154792 w 9154792"/>
              <a:gd name="connsiteY1" fmla="*/ 0 h 6861924"/>
              <a:gd name="connsiteX2" fmla="*/ 9154792 w 9154792"/>
              <a:gd name="connsiteY2" fmla="*/ 6861924 h 6861924"/>
              <a:gd name="connsiteX3" fmla="*/ 0 w 9154792"/>
              <a:gd name="connsiteY3" fmla="*/ 6861924 h 6861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4792" h="6861924">
                <a:moveTo>
                  <a:pt x="0" y="0"/>
                </a:moveTo>
                <a:lnTo>
                  <a:pt x="9154792" y="0"/>
                </a:lnTo>
                <a:lnTo>
                  <a:pt x="9154792" y="6861924"/>
                </a:lnTo>
                <a:lnTo>
                  <a:pt x="0" y="6861924"/>
                </a:lnTo>
                <a:close/>
              </a:path>
            </a:pathLst>
          </a:cu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227" y="4631266"/>
            <a:ext cx="212146" cy="424291"/>
          </a:xfrm>
          <a:prstGeom prst="rect">
            <a:avLst/>
          </a:prstGeom>
        </p:spPr>
      </p:pic>
      <p:grpSp>
        <p:nvGrpSpPr>
          <p:cNvPr id="14" name="グループ化 13"/>
          <p:cNvGrpSpPr/>
          <p:nvPr/>
        </p:nvGrpSpPr>
        <p:grpSpPr>
          <a:xfrm>
            <a:off x="-18287" y="3903134"/>
            <a:ext cx="9162287" cy="6226416"/>
            <a:chOff x="-18287" y="6822834"/>
            <a:chExt cx="9162287" cy="6105487"/>
          </a:xfrm>
        </p:grpSpPr>
        <p:grpSp>
          <p:nvGrpSpPr>
            <p:cNvPr id="15" name="グループ化 14"/>
            <p:cNvGrpSpPr/>
            <p:nvPr/>
          </p:nvGrpSpPr>
          <p:grpSpPr>
            <a:xfrm>
              <a:off x="-18287" y="6822834"/>
              <a:ext cx="9162287" cy="6105487"/>
              <a:chOff x="-25782" y="3822491"/>
              <a:chExt cx="9162287" cy="6105487"/>
            </a:xfrm>
          </p:grpSpPr>
          <p:grpSp>
            <p:nvGrpSpPr>
              <p:cNvPr id="17" name="グループ化 16"/>
              <p:cNvGrpSpPr/>
              <p:nvPr/>
            </p:nvGrpSpPr>
            <p:grpSpPr>
              <a:xfrm>
                <a:off x="-20702" y="3822491"/>
                <a:ext cx="9157207" cy="6105487"/>
                <a:chOff x="-80042" y="5107643"/>
                <a:chExt cx="9273600" cy="3529299"/>
              </a:xfrm>
            </p:grpSpPr>
            <p:sp>
              <p:nvSpPr>
                <p:cNvPr id="19" name="フリーフォーム 18"/>
                <p:cNvSpPr/>
                <p:nvPr/>
              </p:nvSpPr>
              <p:spPr>
                <a:xfrm>
                  <a:off x="-80042" y="5107643"/>
                  <a:ext cx="9273600" cy="352929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9344"/>
                    <a:gd name="connsiteY0" fmla="*/ 4617 h 1750353"/>
                    <a:gd name="connsiteX1" fmla="*/ 9149344 w 9149344"/>
                    <a:gd name="connsiteY1" fmla="*/ 0 h 1750353"/>
                    <a:gd name="connsiteX2" fmla="*/ 9147889 w 9149344"/>
                    <a:gd name="connsiteY2" fmla="*/ 1750353 h 1750353"/>
                    <a:gd name="connsiteX3" fmla="*/ 3889 w 9149344"/>
                    <a:gd name="connsiteY3" fmla="*/ 1732424 h 1750353"/>
                    <a:gd name="connsiteX4" fmla="*/ 0 w 9149344"/>
                    <a:gd name="connsiteY4" fmla="*/ 4617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9344" h="1750353">
                      <a:moveTo>
                        <a:pt x="0" y="4617"/>
                      </a:moveTo>
                      <a:lnTo>
                        <a:pt x="9149344" y="0"/>
                      </a:lnTo>
                      <a:cubicBezTo>
                        <a:pt x="9146356" y="561788"/>
                        <a:pt x="9150877" y="1188565"/>
                        <a:pt x="9147889" y="1750353"/>
                      </a:cubicBezTo>
                      <a:lnTo>
                        <a:pt x="3889" y="1732424"/>
                      </a:lnTo>
                      <a:cubicBezTo>
                        <a:pt x="901" y="1206494"/>
                        <a:pt x="2988" y="530547"/>
                        <a:pt x="0" y="4617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23" name="直線コネクタ 22"/>
                <p:cNvCxnSpPr>
                  <a:endCxn id="19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" name="直線コネクタ 17"/>
              <p:cNvCxnSpPr/>
              <p:nvPr/>
            </p:nvCxnSpPr>
            <p:spPr>
              <a:xfrm flipV="1">
                <a:off x="-25782" y="3837434"/>
                <a:ext cx="9162287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テキスト ボックス 15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5.24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6489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11438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1917</cp:revision>
  <cp:lastPrinted>2021-06-25T07:07:00Z</cp:lastPrinted>
  <dcterms:created xsi:type="dcterms:W3CDTF">2019-05-16T01:35:00Z</dcterms:created>
  <dcterms:modified xsi:type="dcterms:W3CDTF">2023-03-23T05:07:55Z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