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5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ACB5"/>
    <a:srgbClr val="FF0000"/>
    <a:srgbClr val="136DA1"/>
    <a:srgbClr val="98764F"/>
    <a:srgbClr val="775A3A"/>
    <a:srgbClr val="89673A"/>
    <a:srgbClr val="9D7D54"/>
    <a:srgbClr val="816041"/>
    <a:srgbClr val="E5E2D7"/>
    <a:srgbClr val="ED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866" y="-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20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655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225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234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/>
          <a:stretch/>
        </p:blipFill>
        <p:spPr>
          <a:xfrm>
            <a:off x="-7258" y="431657"/>
            <a:ext cx="9151257" cy="64263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93" y="4692266"/>
            <a:ext cx="521607" cy="10432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3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068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0174 -0.514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2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3" t="4040" b="2510"/>
          <a:stretch/>
        </p:blipFill>
        <p:spPr>
          <a:xfrm>
            <a:off x="0" y="245806"/>
            <a:ext cx="9144000" cy="664267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4251961" y="5909309"/>
            <a:ext cx="240665" cy="194840"/>
          </a:xfrm>
          <a:custGeom>
            <a:avLst/>
            <a:gdLst>
              <a:gd name="connsiteX0" fmla="*/ 0 w 249237"/>
              <a:gd name="connsiteY0" fmla="*/ 0 h 134832"/>
              <a:gd name="connsiteX1" fmla="*/ 249237 w 249237"/>
              <a:gd name="connsiteY1" fmla="*/ 0 h 134832"/>
              <a:gd name="connsiteX2" fmla="*/ 249237 w 249237"/>
              <a:gd name="connsiteY2" fmla="*/ 134832 h 134832"/>
              <a:gd name="connsiteX3" fmla="*/ 0 w 249237"/>
              <a:gd name="connsiteY3" fmla="*/ 134832 h 134832"/>
              <a:gd name="connsiteX4" fmla="*/ 0 w 249237"/>
              <a:gd name="connsiteY4" fmla="*/ 0 h 134832"/>
              <a:gd name="connsiteX0" fmla="*/ 0 w 249237"/>
              <a:gd name="connsiteY0" fmla="*/ 31433 h 166265"/>
              <a:gd name="connsiteX1" fmla="*/ 220662 w 249237"/>
              <a:gd name="connsiteY1" fmla="*/ 0 h 166265"/>
              <a:gd name="connsiteX2" fmla="*/ 249237 w 249237"/>
              <a:gd name="connsiteY2" fmla="*/ 166265 h 166265"/>
              <a:gd name="connsiteX3" fmla="*/ 0 w 249237"/>
              <a:gd name="connsiteY3" fmla="*/ 166265 h 166265"/>
              <a:gd name="connsiteX4" fmla="*/ 0 w 249237"/>
              <a:gd name="connsiteY4" fmla="*/ 31433 h 166265"/>
              <a:gd name="connsiteX0" fmla="*/ 0 w 249237"/>
              <a:gd name="connsiteY0" fmla="*/ 31433 h 194840"/>
              <a:gd name="connsiteX1" fmla="*/ 220662 w 249237"/>
              <a:gd name="connsiteY1" fmla="*/ 0 h 194840"/>
              <a:gd name="connsiteX2" fmla="*/ 249237 w 249237"/>
              <a:gd name="connsiteY2" fmla="*/ 166265 h 194840"/>
              <a:gd name="connsiteX3" fmla="*/ 8573 w 249237"/>
              <a:gd name="connsiteY3" fmla="*/ 194840 h 194840"/>
              <a:gd name="connsiteX4" fmla="*/ 0 w 249237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4054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65" h="194840">
                <a:moveTo>
                  <a:pt x="0" y="31433"/>
                </a:moveTo>
                <a:lnTo>
                  <a:pt x="220662" y="0"/>
                </a:lnTo>
                <a:lnTo>
                  <a:pt x="240665" y="151977"/>
                </a:lnTo>
                <a:lnTo>
                  <a:pt x="8573" y="194840"/>
                </a:lnTo>
                <a:lnTo>
                  <a:pt x="0" y="31433"/>
                </a:lnTo>
                <a:close/>
              </a:path>
            </a:pathLst>
          </a:custGeom>
          <a:solidFill>
            <a:srgbClr val="9DA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4"/>
          <p:cNvSpPr/>
          <p:nvPr/>
        </p:nvSpPr>
        <p:spPr>
          <a:xfrm>
            <a:off x="2223138" y="5152071"/>
            <a:ext cx="174942" cy="106258"/>
          </a:xfrm>
          <a:custGeom>
            <a:avLst/>
            <a:gdLst>
              <a:gd name="connsiteX0" fmla="*/ 0 w 249237"/>
              <a:gd name="connsiteY0" fmla="*/ 0 h 134832"/>
              <a:gd name="connsiteX1" fmla="*/ 249237 w 249237"/>
              <a:gd name="connsiteY1" fmla="*/ 0 h 134832"/>
              <a:gd name="connsiteX2" fmla="*/ 249237 w 249237"/>
              <a:gd name="connsiteY2" fmla="*/ 134832 h 134832"/>
              <a:gd name="connsiteX3" fmla="*/ 0 w 249237"/>
              <a:gd name="connsiteY3" fmla="*/ 134832 h 134832"/>
              <a:gd name="connsiteX4" fmla="*/ 0 w 249237"/>
              <a:gd name="connsiteY4" fmla="*/ 0 h 134832"/>
              <a:gd name="connsiteX0" fmla="*/ 0 w 249237"/>
              <a:gd name="connsiteY0" fmla="*/ 31433 h 166265"/>
              <a:gd name="connsiteX1" fmla="*/ 220662 w 249237"/>
              <a:gd name="connsiteY1" fmla="*/ 0 h 166265"/>
              <a:gd name="connsiteX2" fmla="*/ 249237 w 249237"/>
              <a:gd name="connsiteY2" fmla="*/ 166265 h 166265"/>
              <a:gd name="connsiteX3" fmla="*/ 0 w 249237"/>
              <a:gd name="connsiteY3" fmla="*/ 166265 h 166265"/>
              <a:gd name="connsiteX4" fmla="*/ 0 w 249237"/>
              <a:gd name="connsiteY4" fmla="*/ 31433 h 166265"/>
              <a:gd name="connsiteX0" fmla="*/ 0 w 249237"/>
              <a:gd name="connsiteY0" fmla="*/ 31433 h 194840"/>
              <a:gd name="connsiteX1" fmla="*/ 220662 w 249237"/>
              <a:gd name="connsiteY1" fmla="*/ 0 h 194840"/>
              <a:gd name="connsiteX2" fmla="*/ 249237 w 249237"/>
              <a:gd name="connsiteY2" fmla="*/ 166265 h 194840"/>
              <a:gd name="connsiteX3" fmla="*/ 8573 w 249237"/>
              <a:gd name="connsiteY3" fmla="*/ 194840 h 194840"/>
              <a:gd name="connsiteX4" fmla="*/ 0 w 249237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4054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0 h 163407"/>
              <a:gd name="connsiteX1" fmla="*/ 172085 w 240665"/>
              <a:gd name="connsiteY1" fmla="*/ 40005 h 163407"/>
              <a:gd name="connsiteX2" fmla="*/ 240665 w 240665"/>
              <a:gd name="connsiteY2" fmla="*/ 120544 h 163407"/>
              <a:gd name="connsiteX3" fmla="*/ 8573 w 240665"/>
              <a:gd name="connsiteY3" fmla="*/ 163407 h 163407"/>
              <a:gd name="connsiteX4" fmla="*/ 0 w 240665"/>
              <a:gd name="connsiteY4" fmla="*/ 0 h 163407"/>
              <a:gd name="connsiteX0" fmla="*/ 0 w 240665"/>
              <a:gd name="connsiteY0" fmla="*/ 2858 h 166265"/>
              <a:gd name="connsiteX1" fmla="*/ 174942 w 240665"/>
              <a:gd name="connsiteY1" fmla="*/ 0 h 166265"/>
              <a:gd name="connsiteX2" fmla="*/ 240665 w 240665"/>
              <a:gd name="connsiteY2" fmla="*/ 123402 h 166265"/>
              <a:gd name="connsiteX3" fmla="*/ 8573 w 240665"/>
              <a:gd name="connsiteY3" fmla="*/ 166265 h 166265"/>
              <a:gd name="connsiteX4" fmla="*/ 0 w 240665"/>
              <a:gd name="connsiteY4" fmla="*/ 2858 h 166265"/>
              <a:gd name="connsiteX0" fmla="*/ 0 w 174942"/>
              <a:gd name="connsiteY0" fmla="*/ 2858 h 166265"/>
              <a:gd name="connsiteX1" fmla="*/ 174942 w 174942"/>
              <a:gd name="connsiteY1" fmla="*/ 0 h 166265"/>
              <a:gd name="connsiteX2" fmla="*/ 146367 w 174942"/>
              <a:gd name="connsiteY2" fmla="*/ 86255 h 166265"/>
              <a:gd name="connsiteX3" fmla="*/ 8573 w 174942"/>
              <a:gd name="connsiteY3" fmla="*/ 166265 h 166265"/>
              <a:gd name="connsiteX4" fmla="*/ 0 w 174942"/>
              <a:gd name="connsiteY4" fmla="*/ 2858 h 166265"/>
              <a:gd name="connsiteX0" fmla="*/ 0 w 174942"/>
              <a:gd name="connsiteY0" fmla="*/ 2858 h 166265"/>
              <a:gd name="connsiteX1" fmla="*/ 174942 w 174942"/>
              <a:gd name="connsiteY1" fmla="*/ 0 h 166265"/>
              <a:gd name="connsiteX2" fmla="*/ 169227 w 174942"/>
              <a:gd name="connsiteY2" fmla="*/ 91970 h 166265"/>
              <a:gd name="connsiteX3" fmla="*/ 8573 w 174942"/>
              <a:gd name="connsiteY3" fmla="*/ 166265 h 166265"/>
              <a:gd name="connsiteX4" fmla="*/ 0 w 174942"/>
              <a:gd name="connsiteY4" fmla="*/ 2858 h 166265"/>
              <a:gd name="connsiteX0" fmla="*/ 0 w 174942"/>
              <a:gd name="connsiteY0" fmla="*/ 2858 h 106258"/>
              <a:gd name="connsiteX1" fmla="*/ 174942 w 174942"/>
              <a:gd name="connsiteY1" fmla="*/ 0 h 106258"/>
              <a:gd name="connsiteX2" fmla="*/ 169227 w 174942"/>
              <a:gd name="connsiteY2" fmla="*/ 91970 h 106258"/>
              <a:gd name="connsiteX3" fmla="*/ 20003 w 174942"/>
              <a:gd name="connsiteY3" fmla="*/ 106258 h 106258"/>
              <a:gd name="connsiteX4" fmla="*/ 0 w 174942"/>
              <a:gd name="connsiteY4" fmla="*/ 2858 h 10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942" h="106258">
                <a:moveTo>
                  <a:pt x="0" y="2858"/>
                </a:moveTo>
                <a:lnTo>
                  <a:pt x="174942" y="0"/>
                </a:lnTo>
                <a:lnTo>
                  <a:pt x="169227" y="91970"/>
                </a:lnTo>
                <a:lnTo>
                  <a:pt x="20003" y="106258"/>
                </a:lnTo>
                <a:lnTo>
                  <a:pt x="0" y="2858"/>
                </a:lnTo>
                <a:close/>
              </a:path>
            </a:pathLst>
          </a:custGeom>
          <a:solidFill>
            <a:srgbClr val="9DA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543" y="4544684"/>
            <a:ext cx="310997" cy="62199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950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104 -0.454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/>
          <a:stretch/>
        </p:blipFill>
        <p:spPr>
          <a:xfrm>
            <a:off x="-7258" y="431657"/>
            <a:ext cx="9151257" cy="64263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93" y="4692266"/>
            <a:ext cx="521607" cy="104321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3552182"/>
            <a:ext cx="9144124" cy="3576755"/>
            <a:chOff x="-124" y="6822834"/>
            <a:chExt cx="9144124" cy="23688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4"/>
              <a:ext cx="9144124" cy="2368865"/>
              <a:chOff x="-7619" y="3822491"/>
              <a:chExt cx="9144124" cy="23688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2"/>
                <a:ext cx="9144124" cy="2368864"/>
                <a:chOff x="-66793" y="5107646"/>
                <a:chExt cx="9260351" cy="13693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36933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767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61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4870" b="2510"/>
          <a:stretch/>
        </p:blipFill>
        <p:spPr>
          <a:xfrm>
            <a:off x="-22860" y="304799"/>
            <a:ext cx="9166860" cy="6583681"/>
          </a:xfrm>
          <a:prstGeom prst="rect">
            <a:avLst/>
          </a:prstGeom>
        </p:spPr>
      </p:pic>
      <p:sp>
        <p:nvSpPr>
          <p:cNvPr id="14" name="正方形/長方形 4"/>
          <p:cNvSpPr/>
          <p:nvPr/>
        </p:nvSpPr>
        <p:spPr>
          <a:xfrm>
            <a:off x="4251961" y="5909309"/>
            <a:ext cx="240665" cy="194840"/>
          </a:xfrm>
          <a:custGeom>
            <a:avLst/>
            <a:gdLst>
              <a:gd name="connsiteX0" fmla="*/ 0 w 249237"/>
              <a:gd name="connsiteY0" fmla="*/ 0 h 134832"/>
              <a:gd name="connsiteX1" fmla="*/ 249237 w 249237"/>
              <a:gd name="connsiteY1" fmla="*/ 0 h 134832"/>
              <a:gd name="connsiteX2" fmla="*/ 249237 w 249237"/>
              <a:gd name="connsiteY2" fmla="*/ 134832 h 134832"/>
              <a:gd name="connsiteX3" fmla="*/ 0 w 249237"/>
              <a:gd name="connsiteY3" fmla="*/ 134832 h 134832"/>
              <a:gd name="connsiteX4" fmla="*/ 0 w 249237"/>
              <a:gd name="connsiteY4" fmla="*/ 0 h 134832"/>
              <a:gd name="connsiteX0" fmla="*/ 0 w 249237"/>
              <a:gd name="connsiteY0" fmla="*/ 31433 h 166265"/>
              <a:gd name="connsiteX1" fmla="*/ 220662 w 249237"/>
              <a:gd name="connsiteY1" fmla="*/ 0 h 166265"/>
              <a:gd name="connsiteX2" fmla="*/ 249237 w 249237"/>
              <a:gd name="connsiteY2" fmla="*/ 166265 h 166265"/>
              <a:gd name="connsiteX3" fmla="*/ 0 w 249237"/>
              <a:gd name="connsiteY3" fmla="*/ 166265 h 166265"/>
              <a:gd name="connsiteX4" fmla="*/ 0 w 249237"/>
              <a:gd name="connsiteY4" fmla="*/ 31433 h 166265"/>
              <a:gd name="connsiteX0" fmla="*/ 0 w 249237"/>
              <a:gd name="connsiteY0" fmla="*/ 31433 h 194840"/>
              <a:gd name="connsiteX1" fmla="*/ 220662 w 249237"/>
              <a:gd name="connsiteY1" fmla="*/ 0 h 194840"/>
              <a:gd name="connsiteX2" fmla="*/ 249237 w 249237"/>
              <a:gd name="connsiteY2" fmla="*/ 166265 h 194840"/>
              <a:gd name="connsiteX3" fmla="*/ 8573 w 249237"/>
              <a:gd name="connsiteY3" fmla="*/ 194840 h 194840"/>
              <a:gd name="connsiteX4" fmla="*/ 0 w 249237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4054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65" h="194840">
                <a:moveTo>
                  <a:pt x="0" y="31433"/>
                </a:moveTo>
                <a:lnTo>
                  <a:pt x="220662" y="0"/>
                </a:lnTo>
                <a:lnTo>
                  <a:pt x="240665" y="151977"/>
                </a:lnTo>
                <a:lnTo>
                  <a:pt x="8573" y="194840"/>
                </a:lnTo>
                <a:lnTo>
                  <a:pt x="0" y="31433"/>
                </a:lnTo>
                <a:close/>
              </a:path>
            </a:pathLst>
          </a:custGeom>
          <a:solidFill>
            <a:srgbClr val="9DA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正方形/長方形 4"/>
          <p:cNvSpPr/>
          <p:nvPr/>
        </p:nvSpPr>
        <p:spPr>
          <a:xfrm>
            <a:off x="2223138" y="5152071"/>
            <a:ext cx="174942" cy="106258"/>
          </a:xfrm>
          <a:custGeom>
            <a:avLst/>
            <a:gdLst>
              <a:gd name="connsiteX0" fmla="*/ 0 w 249237"/>
              <a:gd name="connsiteY0" fmla="*/ 0 h 134832"/>
              <a:gd name="connsiteX1" fmla="*/ 249237 w 249237"/>
              <a:gd name="connsiteY1" fmla="*/ 0 h 134832"/>
              <a:gd name="connsiteX2" fmla="*/ 249237 w 249237"/>
              <a:gd name="connsiteY2" fmla="*/ 134832 h 134832"/>
              <a:gd name="connsiteX3" fmla="*/ 0 w 249237"/>
              <a:gd name="connsiteY3" fmla="*/ 134832 h 134832"/>
              <a:gd name="connsiteX4" fmla="*/ 0 w 249237"/>
              <a:gd name="connsiteY4" fmla="*/ 0 h 134832"/>
              <a:gd name="connsiteX0" fmla="*/ 0 w 249237"/>
              <a:gd name="connsiteY0" fmla="*/ 31433 h 166265"/>
              <a:gd name="connsiteX1" fmla="*/ 220662 w 249237"/>
              <a:gd name="connsiteY1" fmla="*/ 0 h 166265"/>
              <a:gd name="connsiteX2" fmla="*/ 249237 w 249237"/>
              <a:gd name="connsiteY2" fmla="*/ 166265 h 166265"/>
              <a:gd name="connsiteX3" fmla="*/ 0 w 249237"/>
              <a:gd name="connsiteY3" fmla="*/ 166265 h 166265"/>
              <a:gd name="connsiteX4" fmla="*/ 0 w 249237"/>
              <a:gd name="connsiteY4" fmla="*/ 31433 h 166265"/>
              <a:gd name="connsiteX0" fmla="*/ 0 w 249237"/>
              <a:gd name="connsiteY0" fmla="*/ 31433 h 194840"/>
              <a:gd name="connsiteX1" fmla="*/ 220662 w 249237"/>
              <a:gd name="connsiteY1" fmla="*/ 0 h 194840"/>
              <a:gd name="connsiteX2" fmla="*/ 249237 w 249237"/>
              <a:gd name="connsiteY2" fmla="*/ 166265 h 194840"/>
              <a:gd name="connsiteX3" fmla="*/ 8573 w 249237"/>
              <a:gd name="connsiteY3" fmla="*/ 194840 h 194840"/>
              <a:gd name="connsiteX4" fmla="*/ 0 w 249237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4054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31433 h 194840"/>
              <a:gd name="connsiteX1" fmla="*/ 220662 w 240665"/>
              <a:gd name="connsiteY1" fmla="*/ 0 h 194840"/>
              <a:gd name="connsiteX2" fmla="*/ 240665 w 240665"/>
              <a:gd name="connsiteY2" fmla="*/ 151977 h 194840"/>
              <a:gd name="connsiteX3" fmla="*/ 8573 w 240665"/>
              <a:gd name="connsiteY3" fmla="*/ 194840 h 194840"/>
              <a:gd name="connsiteX4" fmla="*/ 0 w 240665"/>
              <a:gd name="connsiteY4" fmla="*/ 31433 h 194840"/>
              <a:gd name="connsiteX0" fmla="*/ 0 w 240665"/>
              <a:gd name="connsiteY0" fmla="*/ 0 h 163407"/>
              <a:gd name="connsiteX1" fmla="*/ 172085 w 240665"/>
              <a:gd name="connsiteY1" fmla="*/ 40005 h 163407"/>
              <a:gd name="connsiteX2" fmla="*/ 240665 w 240665"/>
              <a:gd name="connsiteY2" fmla="*/ 120544 h 163407"/>
              <a:gd name="connsiteX3" fmla="*/ 8573 w 240665"/>
              <a:gd name="connsiteY3" fmla="*/ 163407 h 163407"/>
              <a:gd name="connsiteX4" fmla="*/ 0 w 240665"/>
              <a:gd name="connsiteY4" fmla="*/ 0 h 163407"/>
              <a:gd name="connsiteX0" fmla="*/ 0 w 240665"/>
              <a:gd name="connsiteY0" fmla="*/ 2858 h 166265"/>
              <a:gd name="connsiteX1" fmla="*/ 174942 w 240665"/>
              <a:gd name="connsiteY1" fmla="*/ 0 h 166265"/>
              <a:gd name="connsiteX2" fmla="*/ 240665 w 240665"/>
              <a:gd name="connsiteY2" fmla="*/ 123402 h 166265"/>
              <a:gd name="connsiteX3" fmla="*/ 8573 w 240665"/>
              <a:gd name="connsiteY3" fmla="*/ 166265 h 166265"/>
              <a:gd name="connsiteX4" fmla="*/ 0 w 240665"/>
              <a:gd name="connsiteY4" fmla="*/ 2858 h 166265"/>
              <a:gd name="connsiteX0" fmla="*/ 0 w 174942"/>
              <a:gd name="connsiteY0" fmla="*/ 2858 h 166265"/>
              <a:gd name="connsiteX1" fmla="*/ 174942 w 174942"/>
              <a:gd name="connsiteY1" fmla="*/ 0 h 166265"/>
              <a:gd name="connsiteX2" fmla="*/ 146367 w 174942"/>
              <a:gd name="connsiteY2" fmla="*/ 86255 h 166265"/>
              <a:gd name="connsiteX3" fmla="*/ 8573 w 174942"/>
              <a:gd name="connsiteY3" fmla="*/ 166265 h 166265"/>
              <a:gd name="connsiteX4" fmla="*/ 0 w 174942"/>
              <a:gd name="connsiteY4" fmla="*/ 2858 h 166265"/>
              <a:gd name="connsiteX0" fmla="*/ 0 w 174942"/>
              <a:gd name="connsiteY0" fmla="*/ 2858 h 166265"/>
              <a:gd name="connsiteX1" fmla="*/ 174942 w 174942"/>
              <a:gd name="connsiteY1" fmla="*/ 0 h 166265"/>
              <a:gd name="connsiteX2" fmla="*/ 169227 w 174942"/>
              <a:gd name="connsiteY2" fmla="*/ 91970 h 166265"/>
              <a:gd name="connsiteX3" fmla="*/ 8573 w 174942"/>
              <a:gd name="connsiteY3" fmla="*/ 166265 h 166265"/>
              <a:gd name="connsiteX4" fmla="*/ 0 w 174942"/>
              <a:gd name="connsiteY4" fmla="*/ 2858 h 166265"/>
              <a:gd name="connsiteX0" fmla="*/ 0 w 174942"/>
              <a:gd name="connsiteY0" fmla="*/ 2858 h 106258"/>
              <a:gd name="connsiteX1" fmla="*/ 174942 w 174942"/>
              <a:gd name="connsiteY1" fmla="*/ 0 h 106258"/>
              <a:gd name="connsiteX2" fmla="*/ 169227 w 174942"/>
              <a:gd name="connsiteY2" fmla="*/ 91970 h 106258"/>
              <a:gd name="connsiteX3" fmla="*/ 20003 w 174942"/>
              <a:gd name="connsiteY3" fmla="*/ 106258 h 106258"/>
              <a:gd name="connsiteX4" fmla="*/ 0 w 174942"/>
              <a:gd name="connsiteY4" fmla="*/ 2858 h 10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942" h="106258">
                <a:moveTo>
                  <a:pt x="0" y="2858"/>
                </a:moveTo>
                <a:lnTo>
                  <a:pt x="174942" y="0"/>
                </a:lnTo>
                <a:lnTo>
                  <a:pt x="169227" y="91970"/>
                </a:lnTo>
                <a:lnTo>
                  <a:pt x="20003" y="106258"/>
                </a:lnTo>
                <a:lnTo>
                  <a:pt x="0" y="2858"/>
                </a:lnTo>
                <a:close/>
              </a:path>
            </a:pathLst>
          </a:custGeom>
          <a:solidFill>
            <a:srgbClr val="9DA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543" y="4544684"/>
            <a:ext cx="310997" cy="62199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3961322"/>
            <a:ext cx="9185147" cy="3231959"/>
            <a:chOff x="-18287" y="6822837"/>
            <a:chExt cx="9162287" cy="316918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7"/>
              <a:ext cx="9162287" cy="3169188"/>
              <a:chOff x="-25782" y="3822494"/>
              <a:chExt cx="9162287" cy="316918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4"/>
                <a:ext cx="9162287" cy="3169188"/>
                <a:chOff x="-85187" y="5107643"/>
                <a:chExt cx="9278745" cy="183196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4"/>
                  <a:ext cx="9278745" cy="18319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040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1912</cp:revision>
  <cp:lastPrinted>2021-06-25T07:07:00Z</cp:lastPrinted>
  <dcterms:created xsi:type="dcterms:W3CDTF">2019-05-16T01:35:00Z</dcterms:created>
  <dcterms:modified xsi:type="dcterms:W3CDTF">2023-03-23T04:31:49Z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