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71" r:id="rId2"/>
    <p:sldId id="272" r:id="rId3"/>
    <p:sldId id="273" r:id="rId4"/>
    <p:sldId id="274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2106" y="6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71176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58372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1974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55630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41" t="9424" b="14921"/>
          <a:stretch/>
        </p:blipFill>
        <p:spPr>
          <a:xfrm>
            <a:off x="-24925" y="548640"/>
            <a:ext cx="9168925" cy="630936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4440" y="4782312"/>
            <a:ext cx="193047" cy="386093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5364" y="7040493"/>
            <a:ext cx="9144124" cy="4572000"/>
            <a:chOff x="-124" y="6822837"/>
            <a:chExt cx="9144124" cy="302801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24" y="6822837"/>
              <a:ext cx="9144124" cy="3028011"/>
              <a:chOff x="-7619" y="3822494"/>
              <a:chExt cx="9144124" cy="302801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619" y="3822494"/>
                <a:ext cx="9144124" cy="3028011"/>
                <a:chOff x="-66793" y="5107646"/>
                <a:chExt cx="9260351" cy="175035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793" y="5107646"/>
                  <a:ext cx="9260351" cy="175035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68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55552"/>
              <a:ext cx="1298753" cy="38729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5.72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93542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3.7037E-6 L 0.00174 -0.426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" y="-213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36"/>
            <a:ext cx="9144000" cy="6858000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441" y="4773168"/>
            <a:ext cx="761917" cy="152383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18287" y="7051433"/>
            <a:ext cx="9162287" cy="5902569"/>
            <a:chOff x="-18287" y="6822834"/>
            <a:chExt cx="9162287" cy="5787930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8287" y="6822834"/>
              <a:ext cx="9162287" cy="5787930"/>
              <a:chOff x="-25782" y="3822491"/>
              <a:chExt cx="9162287" cy="5787930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5782" y="3822491"/>
                <a:ext cx="9162287" cy="5787930"/>
                <a:chOff x="-85187" y="5107643"/>
                <a:chExt cx="9278745" cy="334573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5187" y="5107643"/>
                  <a:ext cx="9278745" cy="334573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3"/>
                  <a:ext cx="9252634" cy="926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/>
              <p:nvPr/>
            </p:nvCxnSpPr>
            <p:spPr>
              <a:xfrm flipV="1">
                <a:off x="-25782" y="3837434"/>
                <a:ext cx="9162287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7412"/>
              <a:ext cx="1298753" cy="57341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5.72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063988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0.00694 L 0.00139 -0.741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" y="-367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41" t="9424" b="14921"/>
          <a:stretch/>
        </p:blipFill>
        <p:spPr>
          <a:xfrm>
            <a:off x="-24925" y="548640"/>
            <a:ext cx="9168925" cy="6309360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4440" y="4782312"/>
            <a:ext cx="193047" cy="386093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0" y="4106402"/>
            <a:ext cx="9154160" cy="2816912"/>
            <a:chOff x="-124" y="6822836"/>
            <a:chExt cx="9151498" cy="1710385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24" y="6822836"/>
              <a:ext cx="9144124" cy="1710385"/>
              <a:chOff x="-7619" y="3822493"/>
              <a:chExt cx="9144124" cy="1710385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619" y="3822495"/>
                <a:ext cx="9144124" cy="1710383"/>
                <a:chOff x="-66793" y="5107645"/>
                <a:chExt cx="9260351" cy="98869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793" y="5107646"/>
                  <a:ext cx="9260351" cy="988692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5"/>
                  <a:ext cx="9252634" cy="926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3"/>
                <a:ext cx="9144000" cy="27669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52621" y="6855552"/>
              <a:ext cx="1298753" cy="38729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5.72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756938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36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441" y="4773168"/>
            <a:ext cx="761917" cy="1523834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8287" y="1981921"/>
            <a:ext cx="9162287" cy="5113823"/>
            <a:chOff x="-18287" y="6822834"/>
            <a:chExt cx="9162287" cy="5014503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8287" y="6822834"/>
              <a:ext cx="9162287" cy="5014503"/>
              <a:chOff x="-25782" y="3822491"/>
              <a:chExt cx="9162287" cy="5014503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5782" y="3822491"/>
                <a:ext cx="9162287" cy="5014503"/>
                <a:chOff x="-85187" y="5107643"/>
                <a:chExt cx="9278745" cy="2898652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5187" y="5107643"/>
                  <a:ext cx="9278745" cy="2898652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3"/>
                  <a:ext cx="9252634" cy="926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/>
              <p:nvPr/>
            </p:nvCxnSpPr>
            <p:spPr>
              <a:xfrm flipV="1">
                <a:off x="-25782" y="3837434"/>
                <a:ext cx="9162287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7412"/>
              <a:ext cx="1298753" cy="57341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5.72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658290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11397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1911</cp:revision>
  <cp:lastPrinted>2021-06-25T07:07:00Z</cp:lastPrinted>
  <dcterms:created xsi:type="dcterms:W3CDTF">2019-05-16T01:35:00Z</dcterms:created>
  <dcterms:modified xsi:type="dcterms:W3CDTF">2023-03-23T04:27:02Z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