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86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30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220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091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07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>
          <a:xfrm>
            <a:off x="0" y="571407"/>
            <a:ext cx="9159364" cy="62865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48" y="5516318"/>
            <a:ext cx="486952" cy="97390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4513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35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2"/>
          <a:stretch/>
        </p:blipFill>
        <p:spPr>
          <a:xfrm>
            <a:off x="-124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303" y="5538333"/>
            <a:ext cx="568553" cy="113710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641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579 L 1.66667E-6 -0.41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>
          <a:xfrm>
            <a:off x="0" y="571407"/>
            <a:ext cx="9159364" cy="62865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48" y="5516318"/>
            <a:ext cx="486952" cy="97390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615529"/>
            <a:ext cx="9159364" cy="2360998"/>
            <a:chOff x="0" y="6822824"/>
            <a:chExt cx="9159364" cy="156367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24"/>
              <a:ext cx="9159364" cy="1563676"/>
              <a:chOff x="-7495" y="3822481"/>
              <a:chExt cx="9159364" cy="156367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81"/>
                <a:ext cx="9159364" cy="1563676"/>
                <a:chOff x="-66667" y="5107641"/>
                <a:chExt cx="9275784" cy="9038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1"/>
                  <a:ext cx="9275784" cy="90388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68193" cy="92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4"/>
                <a:ext cx="9159364" cy="2768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9995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84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2"/>
          <a:stretch/>
        </p:blipFill>
        <p:spPr>
          <a:xfrm>
            <a:off x="-124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303" y="5538333"/>
            <a:ext cx="568553" cy="113710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832" y="4251693"/>
            <a:ext cx="9169664" cy="2690971"/>
            <a:chOff x="-18411" y="6822835"/>
            <a:chExt cx="9169664" cy="263870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411" y="6822835"/>
              <a:ext cx="9162535" cy="2638707"/>
              <a:chOff x="-25906" y="3822492"/>
              <a:chExt cx="9162535" cy="263870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906" y="3822492"/>
                <a:ext cx="9162535" cy="2638707"/>
                <a:chOff x="-85313" y="5107646"/>
                <a:chExt cx="9278997" cy="152531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313" y="5107646"/>
                  <a:ext cx="9278997" cy="152531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760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500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448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1910</cp:revision>
  <cp:lastPrinted>2021-06-25T07:07:00Z</cp:lastPrinted>
  <dcterms:created xsi:type="dcterms:W3CDTF">2019-05-16T01:35:00Z</dcterms:created>
  <dcterms:modified xsi:type="dcterms:W3CDTF">2023-03-23T04:22:59Z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