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-412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134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9134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927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2106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12"/>
            <a:ext cx="9143999" cy="684658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975" y="4729316"/>
            <a:ext cx="381596" cy="76319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364" y="7040493"/>
            <a:ext cx="9144124" cy="4572000"/>
            <a:chOff x="-124" y="6822837"/>
            <a:chExt cx="9144124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3028011"/>
              <a:chOff x="-7619" y="3822494"/>
              <a:chExt cx="914412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3028011"/>
                <a:chOff x="-66793" y="5107646"/>
                <a:chExt cx="9260351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9494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0.00174 -0.494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2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81"/>
          <a:stretch/>
        </p:blipFill>
        <p:spPr>
          <a:xfrm>
            <a:off x="-7496" y="707886"/>
            <a:ext cx="9151495" cy="616486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994" y="4252477"/>
            <a:ext cx="1120199" cy="224039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7051283"/>
            <a:ext cx="9162287" cy="6155999"/>
            <a:chOff x="-18287" y="6822685"/>
            <a:chExt cx="9162287" cy="603644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685"/>
              <a:ext cx="9162287" cy="6036446"/>
              <a:chOff x="-25782" y="3822342"/>
              <a:chExt cx="9162287" cy="603644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342"/>
                <a:ext cx="9162287" cy="6036446"/>
                <a:chOff x="-85187" y="5107558"/>
                <a:chExt cx="9278745" cy="348939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558"/>
                  <a:ext cx="9278745" cy="348939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558"/>
                  <a:ext cx="9252634" cy="938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342"/>
                <a:ext cx="9144000" cy="2788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7771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3847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4 L 0.00121 -0.745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3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12"/>
            <a:ext cx="9143999" cy="684658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975" y="4729316"/>
            <a:ext cx="381596" cy="76319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652040"/>
            <a:ext cx="9144124" cy="3285785"/>
            <a:chOff x="-124" y="6822833"/>
            <a:chExt cx="9144124" cy="217615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3"/>
              <a:ext cx="9144124" cy="2176157"/>
              <a:chOff x="-7619" y="3822490"/>
              <a:chExt cx="9144124" cy="217615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0"/>
                <a:ext cx="9144124" cy="2176157"/>
                <a:chOff x="-66793" y="5107645"/>
                <a:chExt cx="9260351" cy="125793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5"/>
                  <a:ext cx="9260351" cy="125793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1"/>
                <a:ext cx="9144000" cy="2767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49040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5417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81"/>
          <a:stretch/>
        </p:blipFill>
        <p:spPr>
          <a:xfrm>
            <a:off x="-7496" y="707886"/>
            <a:ext cx="9151495" cy="616486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994" y="4252477"/>
            <a:ext cx="1120199" cy="224039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8" y="1978330"/>
            <a:ext cx="9162287" cy="5190568"/>
            <a:chOff x="-18287" y="6822832"/>
            <a:chExt cx="9162287" cy="508975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2"/>
              <a:ext cx="9162287" cy="5089757"/>
              <a:chOff x="-25782" y="3822489"/>
              <a:chExt cx="9162287" cy="508975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89"/>
                <a:ext cx="9162287" cy="5089757"/>
                <a:chOff x="-85187" y="5107641"/>
                <a:chExt cx="9278745" cy="294215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2"/>
                  <a:ext cx="9278745" cy="294215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1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89"/>
                <a:ext cx="9144000" cy="2767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7771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6686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1909</cp:revision>
  <cp:lastPrinted>2021-06-25T07:07:00Z</cp:lastPrinted>
  <dcterms:created xsi:type="dcterms:W3CDTF">2019-05-16T01:35:00Z</dcterms:created>
  <dcterms:modified xsi:type="dcterms:W3CDTF">2023-03-23T04:19:37Z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