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5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866" y="-18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860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750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883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051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692" y="4612889"/>
            <a:ext cx="611051" cy="122210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7040493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2261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9431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0174 -0.534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2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r="7569" b="18156"/>
          <a:stretch/>
        </p:blipFill>
        <p:spPr>
          <a:xfrm>
            <a:off x="-18287" y="502997"/>
            <a:ext cx="9177528" cy="641596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993" y="4992620"/>
            <a:ext cx="253487" cy="50697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2"/>
            <a:ext cx="9162287" cy="4622407"/>
            <a:chOff x="-18287" y="6822833"/>
            <a:chExt cx="9162287" cy="4532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3"/>
              <a:ext cx="9162287" cy="4532631"/>
              <a:chOff x="-25782" y="3822490"/>
              <a:chExt cx="9162287" cy="4532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0"/>
                <a:ext cx="9162287" cy="4532631"/>
                <a:chOff x="-85187" y="5107643"/>
                <a:chExt cx="9278745" cy="262010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262010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2767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5798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278 L 0.00104 -0.36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692" y="4612889"/>
            <a:ext cx="611051" cy="122210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3373531"/>
            <a:ext cx="9144124" cy="3578813"/>
            <a:chOff x="-124" y="6822837"/>
            <a:chExt cx="9144124" cy="237022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2370228"/>
              <a:chOff x="-7619" y="3822494"/>
              <a:chExt cx="9144124" cy="237022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5"/>
                <a:ext cx="9144124" cy="2370227"/>
                <a:chOff x="-66793" y="5107644"/>
                <a:chExt cx="9260351" cy="137011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5"/>
                  <a:ext cx="9260351" cy="13701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2261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495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r="7569" b="18156"/>
          <a:stretch/>
        </p:blipFill>
        <p:spPr>
          <a:xfrm>
            <a:off x="-18287" y="502997"/>
            <a:ext cx="9177528" cy="641596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993" y="4992620"/>
            <a:ext cx="253487" cy="50697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9620" y="4599732"/>
            <a:ext cx="9183620" cy="2468578"/>
            <a:chOff x="-39619" y="6822833"/>
            <a:chExt cx="9183620" cy="242063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9619" y="6822833"/>
              <a:ext cx="9183620" cy="2420633"/>
              <a:chOff x="-47114" y="3822490"/>
              <a:chExt cx="9183620" cy="242063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7114" y="3822490"/>
                <a:ext cx="9183620" cy="2420633"/>
                <a:chOff x="-106790" y="5107644"/>
                <a:chExt cx="9300349" cy="139925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6790" y="5107644"/>
                  <a:ext cx="9300349" cy="139925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1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0296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845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1909</cp:revision>
  <cp:lastPrinted>2021-06-25T07:07:00Z</cp:lastPrinted>
  <dcterms:created xsi:type="dcterms:W3CDTF">2019-05-16T01:35:00Z</dcterms:created>
  <dcterms:modified xsi:type="dcterms:W3CDTF">2023-03-23T04:17:44Z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