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3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53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12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845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410"/>
            <a:ext cx="9144000" cy="68256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176" y="3698240"/>
            <a:ext cx="815567" cy="15041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8"/>
            <a:ext cx="9144000" cy="4545908"/>
            <a:chOff x="0" y="6822836"/>
            <a:chExt cx="9144000" cy="37017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701718"/>
              <a:chOff x="-7495" y="3822493"/>
              <a:chExt cx="9144000" cy="37017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701718"/>
                <a:chOff x="-59076" y="5107646"/>
                <a:chExt cx="9252634" cy="213979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13979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4712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54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32554" t="12716" b="28527"/>
          <a:stretch/>
        </p:blipFill>
        <p:spPr>
          <a:xfrm>
            <a:off x="0" y="433301"/>
            <a:ext cx="9144000" cy="645986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80" y="4958080"/>
            <a:ext cx="760583" cy="140271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6"/>
            <a:ext cx="9144000" cy="3812493"/>
            <a:chOff x="0" y="6822837"/>
            <a:chExt cx="9144000" cy="41436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143698"/>
              <a:chOff x="-7495" y="3822494"/>
              <a:chExt cx="9144000" cy="41436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143698"/>
                <a:chOff x="-66667" y="5107646"/>
                <a:chExt cx="9260225" cy="239528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39528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302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3842 L 0 -0.45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410"/>
            <a:ext cx="9144000" cy="68256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176" y="3698240"/>
            <a:ext cx="815567" cy="150411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90238"/>
            <a:ext cx="9144000" cy="3916619"/>
            <a:chOff x="0" y="6822836"/>
            <a:chExt cx="9144000" cy="318929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189290"/>
              <a:chOff x="-7495" y="3822493"/>
              <a:chExt cx="9144000" cy="318929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189290"/>
                <a:chOff x="-59076" y="5107646"/>
                <a:chExt cx="9252634" cy="18435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8435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54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32554" t="12716" b="28527"/>
          <a:stretch/>
        </p:blipFill>
        <p:spPr>
          <a:xfrm>
            <a:off x="-966" y="432619"/>
            <a:ext cx="9144965" cy="64605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80" y="4958080"/>
            <a:ext cx="760583" cy="140271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967" y="3928768"/>
            <a:ext cx="9144000" cy="3051152"/>
            <a:chOff x="0" y="6822837"/>
            <a:chExt cx="9144000" cy="331621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316216"/>
              <a:chOff x="-7495" y="3822494"/>
              <a:chExt cx="9144000" cy="33162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316216"/>
                <a:chOff x="-66667" y="5107646"/>
                <a:chExt cx="9260225" cy="19169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9169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96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1952</cp:revision>
  <cp:lastPrinted>2021-06-25T07:07:00Z</cp:lastPrinted>
  <dcterms:created xsi:type="dcterms:W3CDTF">2019-05-16T01:35:00Z</dcterms:created>
  <dcterms:modified xsi:type="dcterms:W3CDTF">2023-03-22T01:47:22Z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