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990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070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186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0352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/>
          <a:srcRect b="16074"/>
          <a:stretch/>
        </p:blipFill>
        <p:spPr>
          <a:xfrm>
            <a:off x="-15364" y="707886"/>
            <a:ext cx="9164865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73" y="4935850"/>
            <a:ext cx="1042232" cy="192214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6959600"/>
            <a:ext cx="9159364" cy="3718560"/>
            <a:chOff x="-15364" y="6822837"/>
            <a:chExt cx="915936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364" y="6822837"/>
              <a:ext cx="9159364" cy="3028011"/>
              <a:chOff x="-22859" y="3822494"/>
              <a:chExt cx="915936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859" y="3822494"/>
                <a:ext cx="9159364" cy="3028011"/>
                <a:chOff x="-82227" y="5107646"/>
                <a:chExt cx="927578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227" y="5107646"/>
                  <a:ext cx="927578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107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7 L -1.94444E-6 -0.49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355" y="3256728"/>
            <a:ext cx="1865174" cy="343987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7"/>
            <a:ext cx="9146665" cy="6237846"/>
            <a:chOff x="0" y="6822836"/>
            <a:chExt cx="9146665" cy="67797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6779749"/>
              <a:chOff x="-7495" y="3822493"/>
              <a:chExt cx="9144000" cy="67797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6779749"/>
                <a:chOff x="-59076" y="5107645"/>
                <a:chExt cx="9252634" cy="39190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91905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912" y="687373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4887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-3.61111E-6 -0.92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/>
          <a:srcRect b="16074"/>
          <a:stretch/>
        </p:blipFill>
        <p:spPr>
          <a:xfrm>
            <a:off x="-15364" y="707886"/>
            <a:ext cx="9164865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73" y="4935850"/>
            <a:ext cx="1042232" cy="192214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3568632"/>
            <a:ext cx="9179856" cy="3362522"/>
            <a:chOff x="-7472" y="6822837"/>
            <a:chExt cx="9151472" cy="273622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72" y="6822837"/>
              <a:ext cx="9151472" cy="2736222"/>
              <a:chOff x="-14967" y="3822494"/>
              <a:chExt cx="9151472" cy="27362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67" y="3822494"/>
                <a:ext cx="9151472" cy="2736222"/>
                <a:chOff x="-74234" y="5107645"/>
                <a:chExt cx="9267792" cy="158168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34" y="5107646"/>
                  <a:ext cx="9267792" cy="158168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2748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355" y="3256728"/>
            <a:ext cx="1865174" cy="343987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665" y="734036"/>
            <a:ext cx="9146665" cy="6279412"/>
            <a:chOff x="0" y="6822837"/>
            <a:chExt cx="9146665" cy="682492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6824926"/>
              <a:chOff x="-7495" y="3822494"/>
              <a:chExt cx="9144000" cy="682492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6824926"/>
                <a:chOff x="-59076" y="5107646"/>
                <a:chExt cx="9252634" cy="394517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94517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912" y="687373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695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1950</cp:revision>
  <cp:lastPrinted>2021-06-25T07:07:00Z</cp:lastPrinted>
  <dcterms:created xsi:type="dcterms:W3CDTF">2019-05-16T01:35:00Z</dcterms:created>
  <dcterms:modified xsi:type="dcterms:W3CDTF">2023-03-22T01:46:35Z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