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614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00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063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631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8"/>
          <a:stretch/>
        </p:blipFill>
        <p:spPr>
          <a:xfrm>
            <a:off x="0" y="342864"/>
            <a:ext cx="9144000" cy="65440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771" y="3762677"/>
            <a:ext cx="1104928" cy="20377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790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518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3" b="10522"/>
          <a:stretch/>
        </p:blipFill>
        <p:spPr>
          <a:xfrm>
            <a:off x="1" y="21942"/>
            <a:ext cx="9144000" cy="68649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150" y="5011837"/>
            <a:ext cx="803052" cy="148103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3296330"/>
            <a:chOff x="0" y="6822837"/>
            <a:chExt cx="9144000" cy="35826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582693"/>
              <a:chOff x="-7495" y="3822494"/>
              <a:chExt cx="9144000" cy="35826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582693"/>
                <a:chOff x="-59076" y="5107646"/>
                <a:chExt cx="9252634" cy="20709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07098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236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34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8"/>
          <a:stretch/>
        </p:blipFill>
        <p:spPr>
          <a:xfrm>
            <a:off x="0" y="342864"/>
            <a:ext cx="9144000" cy="65440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771" y="3762677"/>
            <a:ext cx="1104928" cy="20377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405849"/>
            <a:ext cx="9144000" cy="3573684"/>
            <a:chOff x="0" y="6822836"/>
            <a:chExt cx="9144000" cy="291003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2910039"/>
              <a:chOff x="-7495" y="3822493"/>
              <a:chExt cx="9144000" cy="291003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2910039"/>
                <a:chOff x="-59076" y="5107646"/>
                <a:chExt cx="9252634" cy="1682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682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868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3" b="10522"/>
          <a:stretch/>
        </p:blipFill>
        <p:spPr>
          <a:xfrm>
            <a:off x="1" y="21942"/>
            <a:ext cx="9144000" cy="68649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150" y="5011837"/>
            <a:ext cx="803052" cy="148103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690205"/>
            <a:ext cx="9144000" cy="2300906"/>
            <a:chOff x="0" y="6822837"/>
            <a:chExt cx="9144000" cy="25007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500793"/>
              <a:chOff x="-7495" y="3822494"/>
              <a:chExt cx="9144000" cy="25007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2500792"/>
                <a:chOff x="-59076" y="5107646"/>
                <a:chExt cx="9252634" cy="144559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44559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6764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1947</cp:revision>
  <cp:lastPrinted>2021-06-25T07:07:00Z</cp:lastPrinted>
  <dcterms:created xsi:type="dcterms:W3CDTF">2019-05-16T01:35:00Z</dcterms:created>
  <dcterms:modified xsi:type="dcterms:W3CDTF">2023-03-22T01:44:59Z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