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293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400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575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918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2"/>
            <a:ext cx="9143999" cy="68237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519" y="2940767"/>
            <a:ext cx="1509573" cy="278404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8"/>
            <a:ext cx="9144000" cy="5255846"/>
            <a:chOff x="0" y="6822836"/>
            <a:chExt cx="9144000" cy="427981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4279818"/>
              <a:chOff x="-7495" y="3822493"/>
              <a:chExt cx="9144000" cy="427981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4279818"/>
                <a:chOff x="-59076" y="5107646"/>
                <a:chExt cx="9252634" cy="247396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47396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8222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-0.664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4" t="7025" b="10082"/>
          <a:stretch/>
        </p:blipFill>
        <p:spPr>
          <a:xfrm>
            <a:off x="-10160" y="365760"/>
            <a:ext cx="9154160" cy="65328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3637279"/>
            <a:ext cx="1465732" cy="270319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7"/>
            <a:ext cx="9144000" cy="4366840"/>
            <a:chOff x="0" y="6822838"/>
            <a:chExt cx="9144000" cy="474620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4746203"/>
              <a:chOff x="-7495" y="3822495"/>
              <a:chExt cx="9144000" cy="474620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4746203"/>
                <a:chOff x="-59076" y="5107646"/>
                <a:chExt cx="9252634" cy="274356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74356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961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-0.587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2"/>
            <a:ext cx="9143999" cy="68237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519" y="2940767"/>
            <a:ext cx="1509573" cy="278404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2358084"/>
            <a:ext cx="9144000" cy="4534211"/>
            <a:chOff x="0" y="6822836"/>
            <a:chExt cx="9144000" cy="369219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3692193"/>
              <a:chOff x="-7495" y="3822493"/>
              <a:chExt cx="9144000" cy="369219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4"/>
                <a:ext cx="9143999" cy="3692192"/>
                <a:chOff x="-66666" y="5107645"/>
                <a:chExt cx="9260224" cy="213428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6"/>
                  <a:ext cx="9260224" cy="213428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077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4" t="7025" b="10082"/>
          <a:stretch/>
        </p:blipFill>
        <p:spPr>
          <a:xfrm>
            <a:off x="-10160" y="365760"/>
            <a:ext cx="9154160" cy="65328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3637279"/>
            <a:ext cx="1465732" cy="270319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3090178"/>
            <a:ext cx="9144000" cy="3877889"/>
            <a:chOff x="0" y="6822838"/>
            <a:chExt cx="9144000" cy="421477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4214775"/>
              <a:chOff x="-7495" y="3822495"/>
              <a:chExt cx="9144000" cy="421477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4214775"/>
                <a:chOff x="-59076" y="5107646"/>
                <a:chExt cx="9252634" cy="243636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43636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199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1948</cp:revision>
  <cp:lastPrinted>2021-06-25T07:07:00Z</cp:lastPrinted>
  <dcterms:created xsi:type="dcterms:W3CDTF">2019-05-16T01:35:00Z</dcterms:created>
  <dcterms:modified xsi:type="dcterms:W3CDTF">2023-03-22T01:44:04Z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