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411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54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6546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831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9254"/>
          <a:stretch/>
        </p:blipFill>
        <p:spPr>
          <a:xfrm>
            <a:off x="0" y="392138"/>
            <a:ext cx="9144425" cy="64658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25" y="4836160"/>
            <a:ext cx="898308" cy="165671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5138615"/>
            <a:chOff x="0" y="6822837"/>
            <a:chExt cx="9144000" cy="41843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184357"/>
              <a:chOff x="-7495" y="3822494"/>
              <a:chExt cx="9144000" cy="41843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4184357"/>
                <a:chOff x="-59076" y="5107646"/>
                <a:chExt cx="9252634" cy="241878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41878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587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 -0.536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r="3383"/>
          <a:stretch/>
        </p:blipFill>
        <p:spPr>
          <a:xfrm>
            <a:off x="0" y="707886"/>
            <a:ext cx="9143999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780" y="5069840"/>
            <a:ext cx="849544" cy="156678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6"/>
            <a:ext cx="9144000" cy="3784204"/>
            <a:chOff x="0" y="6822835"/>
            <a:chExt cx="9144000" cy="411295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4112950"/>
              <a:chOff x="-7495" y="3822492"/>
              <a:chExt cx="9144000" cy="411295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44000" cy="4112950"/>
                <a:chOff x="-66667" y="5107645"/>
                <a:chExt cx="9260225" cy="237750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5" cy="237750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21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1765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-0.508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9254"/>
          <a:stretch/>
        </p:blipFill>
        <p:spPr>
          <a:xfrm>
            <a:off x="0" y="392138"/>
            <a:ext cx="9144425" cy="64658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25" y="4836160"/>
            <a:ext cx="898308" cy="165671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274050"/>
            <a:ext cx="9144000" cy="3678291"/>
            <a:chOff x="0" y="6822837"/>
            <a:chExt cx="9144000" cy="299522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2995220"/>
              <a:chOff x="-7495" y="3822494"/>
              <a:chExt cx="9144000" cy="299522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2995220"/>
                <a:chOff x="-66667" y="5107646"/>
                <a:chExt cx="9260225" cy="173139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73139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44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705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r="3383"/>
          <a:stretch/>
        </p:blipFill>
        <p:spPr>
          <a:xfrm>
            <a:off x="0" y="707886"/>
            <a:ext cx="9143999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780" y="5069840"/>
            <a:ext cx="849544" cy="156678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3559027"/>
            <a:ext cx="9144000" cy="3390411"/>
            <a:chOff x="0" y="6822837"/>
            <a:chExt cx="9144000" cy="368494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684948"/>
              <a:chOff x="-7495" y="3822494"/>
              <a:chExt cx="9144000" cy="368494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4"/>
                <a:ext cx="9143999" cy="3684948"/>
                <a:chOff x="-66666" y="5107646"/>
                <a:chExt cx="9260224" cy="213009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6"/>
                  <a:ext cx="9260224" cy="213009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21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106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1947</cp:revision>
  <cp:lastPrinted>2021-06-25T07:07:00Z</cp:lastPrinted>
  <dcterms:created xsi:type="dcterms:W3CDTF">2019-05-16T01:35:00Z</dcterms:created>
  <dcterms:modified xsi:type="dcterms:W3CDTF">2023-03-20T08:32:26Z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