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-33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135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70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945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68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3" r="16633" b="12635"/>
          <a:stretch/>
        </p:blipFill>
        <p:spPr>
          <a:xfrm>
            <a:off x="-1" y="316176"/>
            <a:ext cx="9144001" cy="6549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01" y="5159579"/>
            <a:ext cx="659901" cy="12170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435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480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" b="14566"/>
          <a:stretch/>
        </p:blipFill>
        <p:spPr>
          <a:xfrm>
            <a:off x="-567" y="702398"/>
            <a:ext cx="9144567" cy="61703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54" y="5324457"/>
            <a:ext cx="624271" cy="11513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16"/>
            <a:ext cx="9144000" cy="5004000"/>
            <a:chOff x="0" y="6822782"/>
            <a:chExt cx="9144000" cy="54386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82"/>
              <a:ext cx="9144000" cy="5438691"/>
              <a:chOff x="-7495" y="3822439"/>
              <a:chExt cx="9144000" cy="54386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39"/>
                <a:ext cx="9136504" cy="5438691"/>
                <a:chOff x="-59076" y="5107618"/>
                <a:chExt cx="9252634" cy="314385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18"/>
                  <a:ext cx="9252634" cy="314385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18"/>
                  <a:ext cx="9252634" cy="931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39"/>
                <a:ext cx="9144000" cy="2773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380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-0.50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3" r="16633" b="12635"/>
          <a:stretch/>
        </p:blipFill>
        <p:spPr>
          <a:xfrm>
            <a:off x="-1" y="316176"/>
            <a:ext cx="9144001" cy="6549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01" y="5159579"/>
            <a:ext cx="659901" cy="12170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590716"/>
            <a:ext cx="9144000" cy="3349579"/>
            <a:chOff x="0" y="6822834"/>
            <a:chExt cx="9144000" cy="272755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2727550"/>
              <a:chOff x="-7495" y="3822491"/>
              <a:chExt cx="9144000" cy="272755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1"/>
                <a:ext cx="9136504" cy="2727550"/>
                <a:chOff x="-59076" y="5107646"/>
                <a:chExt cx="9252634" cy="157667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57667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45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" b="14566"/>
          <a:stretch/>
        </p:blipFill>
        <p:spPr>
          <a:xfrm>
            <a:off x="-567" y="702398"/>
            <a:ext cx="9144567" cy="61703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54" y="5324457"/>
            <a:ext cx="624271" cy="11513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606754"/>
            <a:ext cx="9144000" cy="3492001"/>
            <a:chOff x="0" y="6822831"/>
            <a:chExt cx="9144000" cy="37953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1"/>
              <a:ext cx="9144000" cy="3795361"/>
              <a:chOff x="-7495" y="3822488"/>
              <a:chExt cx="9144000" cy="379536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88"/>
                <a:ext cx="9136504" cy="3795361"/>
                <a:chOff x="-59076" y="5107642"/>
                <a:chExt cx="9252634" cy="21939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2"/>
                  <a:ext cx="9252634" cy="21939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2"/>
                  <a:ext cx="9252634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8"/>
                <a:ext cx="9144000" cy="2767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5.69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19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1944</cp:revision>
  <cp:lastPrinted>2021-06-25T07:07:00Z</cp:lastPrinted>
  <dcterms:created xsi:type="dcterms:W3CDTF">2019-05-16T01:35:00Z</dcterms:created>
  <dcterms:modified xsi:type="dcterms:W3CDTF">2023-03-20T08:31:42Z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