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2" r:id="rId2"/>
    <p:sldId id="263" r:id="rId3"/>
    <p:sldId id="266" r:id="rId4"/>
    <p:sldId id="267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3852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74811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40189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03941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1947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33"/>
          <a:stretch/>
        </p:blipFill>
        <p:spPr>
          <a:xfrm>
            <a:off x="0" y="702839"/>
            <a:ext cx="9144000" cy="616991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640" y="4551990"/>
            <a:ext cx="800779" cy="147684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9600"/>
            <a:ext cx="9144000" cy="3718560"/>
            <a:chOff x="0" y="6822837"/>
            <a:chExt cx="9144000" cy="30280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3028011"/>
              <a:chOff x="-7495" y="3822494"/>
              <a:chExt cx="9144000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4"/>
                <a:ext cx="9136504" cy="3028011"/>
                <a:chOff x="-59076" y="5107646"/>
                <a:chExt cx="9252634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3.47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4150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7 L 0 -0.4365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18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59"/>
          <a:stretch/>
        </p:blipFill>
        <p:spPr>
          <a:xfrm>
            <a:off x="2338" y="353943"/>
            <a:ext cx="9143999" cy="653847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5630" y="3349908"/>
            <a:ext cx="1480279" cy="273002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7051432"/>
            <a:ext cx="9144000" cy="6054968"/>
            <a:chOff x="0" y="6822835"/>
            <a:chExt cx="9144000" cy="658098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5"/>
              <a:ext cx="9144000" cy="6580987"/>
              <a:chOff x="-7495" y="3822492"/>
              <a:chExt cx="9144000" cy="658098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2"/>
                <a:ext cx="9136504" cy="6580987"/>
                <a:chOff x="-59076" y="5107646"/>
                <a:chExt cx="9252634" cy="380416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3804165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2"/>
                <a:ext cx="9144000" cy="2767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84774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3.47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72123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07407E-6 L 0 -0.8523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2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33"/>
          <a:stretch/>
        </p:blipFill>
        <p:spPr>
          <a:xfrm>
            <a:off x="0" y="702839"/>
            <a:ext cx="9144000" cy="616991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640" y="4551990"/>
            <a:ext cx="800779" cy="147684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3953374"/>
            <a:ext cx="9144000" cy="3005209"/>
            <a:chOff x="0" y="6822837"/>
            <a:chExt cx="9144000" cy="244713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2447132"/>
              <a:chOff x="-7495" y="3822494"/>
              <a:chExt cx="9144000" cy="244713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5"/>
                <a:ext cx="9136504" cy="2447131"/>
                <a:chOff x="-59076" y="5107646"/>
                <a:chExt cx="9252634" cy="141457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141457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3.47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1106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59"/>
          <a:stretch/>
        </p:blipFill>
        <p:spPr>
          <a:xfrm>
            <a:off x="2338" y="353943"/>
            <a:ext cx="9143999" cy="653847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5630" y="3349908"/>
            <a:ext cx="1480279" cy="273002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1227396"/>
            <a:ext cx="9144000" cy="5940001"/>
            <a:chOff x="0" y="6822824"/>
            <a:chExt cx="9144000" cy="645602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24"/>
              <a:ext cx="9144000" cy="6456027"/>
              <a:chOff x="-7495" y="3822481"/>
              <a:chExt cx="9144000" cy="645602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81"/>
                <a:ext cx="9136504" cy="6456027"/>
                <a:chOff x="-59076" y="5107640"/>
                <a:chExt cx="9252634" cy="373193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0"/>
                  <a:ext cx="9252634" cy="373193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0"/>
                  <a:ext cx="9252634" cy="927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81"/>
                <a:ext cx="9144000" cy="27685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84774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3.47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77205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11440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1944</cp:revision>
  <cp:lastPrinted>2021-06-25T07:07:00Z</cp:lastPrinted>
  <dcterms:created xsi:type="dcterms:W3CDTF">2019-05-16T01:35:00Z</dcterms:created>
  <dcterms:modified xsi:type="dcterms:W3CDTF">2023-03-20T08:28:31Z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