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6" d="100"/>
          <a:sy n="116" d="100"/>
        </p:scale>
        <p:origin x="1780" y="-48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50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105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94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081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718" y="2931886"/>
            <a:ext cx="2029836" cy="374355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826740"/>
            <a:chOff x="0" y="6822836"/>
            <a:chExt cx="9144000" cy="55589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5558991"/>
              <a:chOff x="-7495" y="3822493"/>
              <a:chExt cx="9144000" cy="55589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5558990"/>
                <a:chOff x="-59076" y="5107646"/>
                <a:chExt cx="9252634" cy="32133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2133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425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91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291" y="4248013"/>
            <a:ext cx="1038152" cy="191462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7496" y="6974658"/>
            <a:ext cx="9144000" cy="6480000"/>
            <a:chOff x="0" y="6822824"/>
            <a:chExt cx="9144000" cy="704292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24"/>
              <a:ext cx="9144000" cy="7042926"/>
              <a:chOff x="-7495" y="3822481"/>
              <a:chExt cx="9144000" cy="704292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81"/>
                <a:ext cx="9136504" cy="7042926"/>
                <a:chOff x="-59076" y="5107708"/>
                <a:chExt cx="9252634" cy="407124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708"/>
                  <a:ext cx="9252634" cy="407124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08"/>
                  <a:ext cx="9252634" cy="920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1"/>
                <a:ext cx="9144000" cy="2770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37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1.94444E-6 -0.7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718" y="2931886"/>
            <a:ext cx="2029836" cy="374355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14277" y="707884"/>
            <a:ext cx="9144000" cy="6300549"/>
            <a:chOff x="14277" y="6822836"/>
            <a:chExt cx="9144000" cy="513051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14277" y="6822836"/>
              <a:ext cx="9144000" cy="5130515"/>
              <a:chOff x="6782" y="3822493"/>
              <a:chExt cx="9144000" cy="513051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4278" y="3822494"/>
                <a:ext cx="9136504" cy="5130514"/>
                <a:chOff x="-44618" y="5107646"/>
                <a:chExt cx="9252634" cy="296571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44618" y="5107646"/>
                  <a:ext cx="9252634" cy="29657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44618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6782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89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291" y="4248013"/>
            <a:ext cx="1038152" cy="191462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1695984"/>
            <a:ext cx="9144000" cy="5323542"/>
            <a:chOff x="0" y="6822842"/>
            <a:chExt cx="9144000" cy="57860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2"/>
              <a:ext cx="9144000" cy="5786021"/>
              <a:chOff x="-7495" y="3822499"/>
              <a:chExt cx="9144000" cy="57860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9"/>
                <a:ext cx="9144000" cy="5786021"/>
                <a:chOff x="-66667" y="5107710"/>
                <a:chExt cx="9260225" cy="334467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710"/>
                  <a:ext cx="9260225" cy="33446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710"/>
                  <a:ext cx="9252634" cy="920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447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1961</cp:revision>
  <cp:lastPrinted>2021-06-25T07:07:00Z</cp:lastPrinted>
  <dcterms:created xsi:type="dcterms:W3CDTF">2019-05-16T01:35:00Z</dcterms:created>
  <dcterms:modified xsi:type="dcterms:W3CDTF">2023-03-22T23:49:47Z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