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1" r:id="rId4"/>
    <p:sldId id="26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3852" y="1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4890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80920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13139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7001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/>
          <a:srcRect r="1493"/>
          <a:stretch/>
        </p:blipFill>
        <p:spPr>
          <a:xfrm>
            <a:off x="1" y="702757"/>
            <a:ext cx="9143999" cy="615524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540" y="4816217"/>
            <a:ext cx="924174" cy="170441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9600"/>
            <a:ext cx="9144000" cy="3718560"/>
            <a:chOff x="0" y="6822837"/>
            <a:chExt cx="9144000" cy="30280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3028011"/>
              <a:chOff x="-7495" y="3822494"/>
              <a:chExt cx="9144000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4"/>
                <a:ext cx="9144000" cy="3028011"/>
                <a:chOff x="-66667" y="5107646"/>
                <a:chExt cx="9260225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6"/>
                  <a:ext cx="9260225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58085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2.69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543247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7 L 0 -0.3525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2063"/>
            <a:ext cx="9144000" cy="634593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920" y="5509260"/>
            <a:ext cx="675419" cy="124565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0160" y="7051442"/>
            <a:ext cx="9154160" cy="3342241"/>
            <a:chOff x="-10160" y="6822839"/>
            <a:chExt cx="9154160" cy="363259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0160" y="6822839"/>
              <a:ext cx="9154160" cy="3632592"/>
              <a:chOff x="-17655" y="3822496"/>
              <a:chExt cx="9154160" cy="363259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7655" y="3822496"/>
                <a:ext cx="9154160" cy="3632592"/>
                <a:chOff x="-76956" y="5107646"/>
                <a:chExt cx="9270514" cy="209983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6956" y="5107646"/>
                  <a:ext cx="9270514" cy="209983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stCxn id="4" idx="0"/>
                <a:endCxn id="4" idx="1"/>
              </p:cNvCxnSpPr>
              <p:nvPr/>
            </p:nvCxnSpPr>
            <p:spPr>
              <a:xfrm flipV="1">
                <a:off x="-17655" y="3822496"/>
                <a:ext cx="915416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2689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/>
                <a:t>2.69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51445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7.40741E-7 L 8.33333E-7 -0.2569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/>
          <a:srcRect r="1493"/>
          <a:stretch/>
        </p:blipFill>
        <p:spPr>
          <a:xfrm>
            <a:off x="1" y="702757"/>
            <a:ext cx="9143999" cy="615524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540" y="4816217"/>
            <a:ext cx="924174" cy="170441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7619" y="4541518"/>
            <a:ext cx="9151619" cy="2407921"/>
            <a:chOff x="-7619" y="6822835"/>
            <a:chExt cx="9151619" cy="196076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619" y="6822835"/>
              <a:ext cx="9151619" cy="1960762"/>
              <a:chOff x="-15114" y="3822492"/>
              <a:chExt cx="9151619" cy="196076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5114" y="3822492"/>
                <a:ext cx="9151619" cy="1960762"/>
                <a:chOff x="-74383" y="5107646"/>
                <a:chExt cx="9267941" cy="113342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383" y="5107646"/>
                  <a:ext cx="9267941" cy="113342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2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58085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2.69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7739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2063"/>
            <a:ext cx="9144000" cy="634593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920" y="5509260"/>
            <a:ext cx="675419" cy="124565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0160" y="5293762"/>
            <a:ext cx="9154160" cy="1655679"/>
            <a:chOff x="-10160" y="6822839"/>
            <a:chExt cx="9154160" cy="1799513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0160" y="6822839"/>
              <a:ext cx="9154160" cy="1799513"/>
              <a:chOff x="-17655" y="3822496"/>
              <a:chExt cx="9154160" cy="179951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7655" y="3822496"/>
                <a:ext cx="9154160" cy="1799513"/>
                <a:chOff x="-76956" y="5107646"/>
                <a:chExt cx="9270514" cy="104021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6956" y="5107647"/>
                  <a:ext cx="9270514" cy="104021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stCxn id="4" idx="0"/>
                <a:endCxn id="4" idx="1"/>
              </p:cNvCxnSpPr>
              <p:nvPr/>
            </p:nvCxnSpPr>
            <p:spPr>
              <a:xfrm flipV="1">
                <a:off x="-17655" y="3822496"/>
                <a:ext cx="915416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2689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/>
                <a:t>2.69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03641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11444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1944</cp:revision>
  <cp:lastPrinted>2021-06-25T07:07:00Z</cp:lastPrinted>
  <dcterms:created xsi:type="dcterms:W3CDTF">2019-05-16T01:35:00Z</dcterms:created>
  <dcterms:modified xsi:type="dcterms:W3CDTF">2023-03-20T08:26:33Z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