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786" r:id="rId2"/>
    <p:sldId id="787" r:id="rId3"/>
    <p:sldId id="788" r:id="rId4"/>
    <p:sldId id="789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6" d="100"/>
          <a:sy n="116" d="100"/>
        </p:scale>
        <p:origin x="1780" y="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91166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4947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90154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8912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24" t="26584" r="24012" b="26530"/>
          <a:stretch/>
        </p:blipFill>
        <p:spPr>
          <a:xfrm>
            <a:off x="0" y="281355"/>
            <a:ext cx="9144000" cy="6594008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974" y="5519253"/>
            <a:ext cx="333336" cy="61476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" y="7051439"/>
            <a:ext cx="9156441" cy="4236322"/>
            <a:chOff x="0" y="6822834"/>
            <a:chExt cx="9144000" cy="376553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4"/>
              <a:ext cx="9144000" cy="3765531"/>
              <a:chOff x="-7495" y="3822495"/>
              <a:chExt cx="9144000" cy="376553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5"/>
                <a:ext cx="9144000" cy="3765534"/>
                <a:chOff x="-66667" y="5107647"/>
                <a:chExt cx="9260225" cy="217668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7"/>
                  <a:ext cx="9260225" cy="217668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3390"/>
              <a:ext cx="1296988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3.49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01347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96296E-6 L -0.00225 -0.2597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" y="-12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7775" y="4612239"/>
            <a:ext cx="470583" cy="86787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22860" y="7006801"/>
            <a:ext cx="9166861" cy="4939904"/>
            <a:chOff x="-19470" y="6800713"/>
            <a:chExt cx="9163471" cy="501971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9470" y="6800713"/>
              <a:ext cx="9163471" cy="5019712"/>
              <a:chOff x="-26965" y="3800370"/>
              <a:chExt cx="9163471" cy="501971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8492" y="3800370"/>
                <a:ext cx="9154998" cy="5019712"/>
                <a:chOff x="-77803" y="5094856"/>
                <a:chExt cx="9271362" cy="290166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7803" y="5094856"/>
                  <a:ext cx="9271362" cy="290166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6030 w 9145956"/>
                    <a:gd name="connsiteY0" fmla="*/ 2326 h 1750353"/>
                    <a:gd name="connsiteX1" fmla="*/ 9145956 w 9145956"/>
                    <a:gd name="connsiteY1" fmla="*/ 0 h 1750353"/>
                    <a:gd name="connsiteX2" fmla="*/ 9144501 w 9145956"/>
                    <a:gd name="connsiteY2" fmla="*/ 1750353 h 1750353"/>
                    <a:gd name="connsiteX3" fmla="*/ 501 w 9145956"/>
                    <a:gd name="connsiteY3" fmla="*/ 1732424 h 1750353"/>
                    <a:gd name="connsiteX4" fmla="*/ 6030 w 9145956"/>
                    <a:gd name="connsiteY4" fmla="*/ 2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5956" h="1750353">
                      <a:moveTo>
                        <a:pt x="6030" y="2326"/>
                      </a:moveTo>
                      <a:lnTo>
                        <a:pt x="9145956" y="0"/>
                      </a:lnTo>
                      <a:cubicBezTo>
                        <a:pt x="9142968" y="561788"/>
                        <a:pt x="9147489" y="1188565"/>
                        <a:pt x="9144501" y="1750353"/>
                      </a:cubicBezTo>
                      <a:lnTo>
                        <a:pt x="501" y="1732424"/>
                      </a:lnTo>
                      <a:cubicBezTo>
                        <a:pt x="-2487" y="1206494"/>
                        <a:pt x="9018" y="528256"/>
                        <a:pt x="6030" y="2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094856"/>
                  <a:ext cx="9252635" cy="9272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26965" y="3800370"/>
                <a:ext cx="9163471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5975"/>
              <a:ext cx="129827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/>
                <a:t>3.49</a:t>
              </a:r>
              <a:r>
                <a:rPr lang="ja-JP" altLang="en-US" sz="3200" dirty="0" smtClean="0"/>
                <a:t>ｍ</a:t>
              </a:r>
              <a:endParaRPr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3486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-0.00231 L 0.00122 -0.4219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20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24" t="26584" r="24012" b="26530"/>
          <a:stretch/>
        </p:blipFill>
        <p:spPr>
          <a:xfrm>
            <a:off x="0" y="281355"/>
            <a:ext cx="9144000" cy="6594008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974" y="5519253"/>
            <a:ext cx="333336" cy="61476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2441" y="5270532"/>
            <a:ext cx="9156441" cy="1674555"/>
            <a:chOff x="0" y="6822834"/>
            <a:chExt cx="9144000" cy="148845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4"/>
              <a:ext cx="9144000" cy="1488459"/>
              <a:chOff x="-7495" y="3822495"/>
              <a:chExt cx="9144000" cy="148846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7"/>
                <a:ext cx="9144000" cy="1488458"/>
                <a:chOff x="-66667" y="5107644"/>
                <a:chExt cx="9260225" cy="86040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5"/>
                  <a:ext cx="9260225" cy="86040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4"/>
                  <a:ext cx="9252634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44000" cy="2767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3390"/>
              <a:ext cx="1296988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3.49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0730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7775" y="4612239"/>
            <a:ext cx="470583" cy="86787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4111977"/>
            <a:ext cx="9166861" cy="2825856"/>
            <a:chOff x="-19470" y="6822838"/>
            <a:chExt cx="9163471" cy="287151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9470" y="6822838"/>
              <a:ext cx="9163471" cy="2871510"/>
              <a:chOff x="-26965" y="3822495"/>
              <a:chExt cx="9163471" cy="287151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6965" y="3822495"/>
                <a:ext cx="9163471" cy="2871510"/>
                <a:chOff x="-86384" y="5107645"/>
                <a:chExt cx="9279943" cy="165988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6384" y="5107646"/>
                  <a:ext cx="9279943" cy="165988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5" cy="927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26965" y="3822495"/>
                <a:ext cx="9163471" cy="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5975"/>
              <a:ext cx="129827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/>
                <a:t>3.49</a:t>
              </a:r>
              <a:r>
                <a:rPr lang="ja-JP" altLang="en-US" sz="3200" dirty="0" smtClean="0"/>
                <a:t>ｍ</a:t>
              </a:r>
              <a:endParaRPr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1974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11441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1940</cp:revision>
  <cp:lastPrinted>2021-06-25T07:07:00Z</cp:lastPrinted>
  <dcterms:created xsi:type="dcterms:W3CDTF">2019-05-16T01:35:00Z</dcterms:created>
  <dcterms:modified xsi:type="dcterms:W3CDTF">2023-03-22T23:47:15Z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