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8" d="100"/>
          <a:sy n="108" d="100"/>
        </p:scale>
        <p:origin x="2020" y="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57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260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968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68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27"/>
          <a:stretch/>
        </p:blipFill>
        <p:spPr>
          <a:xfrm>
            <a:off x="-9222" y="707887"/>
            <a:ext cx="916846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460" y="5521739"/>
            <a:ext cx="684204" cy="12618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0" cy="3718560"/>
            <a:chOff x="0" y="6822837"/>
            <a:chExt cx="9144000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3028011"/>
              <a:chOff x="-7495" y="3822494"/>
              <a:chExt cx="9144000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4"/>
                <a:ext cx="9136504" cy="3028011"/>
                <a:chOff x="-59076" y="5107646"/>
                <a:chExt cx="9252634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5695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2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r="2381"/>
          <a:stretch/>
        </p:blipFill>
        <p:spPr>
          <a:xfrm>
            <a:off x="-19665" y="707886"/>
            <a:ext cx="917349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57" y="2675742"/>
            <a:ext cx="2012662" cy="371187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63014"/>
            <a:ext cx="9144000" cy="5109594"/>
            <a:chOff x="0" y="6822838"/>
            <a:chExt cx="9144000" cy="555348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5553481"/>
              <a:chOff x="-7495" y="3822495"/>
              <a:chExt cx="9144000" cy="555348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5553481"/>
                <a:chOff x="-59076" y="5107646"/>
                <a:chExt cx="9252634" cy="321021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321021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289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6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27"/>
          <a:stretch/>
        </p:blipFill>
        <p:spPr>
          <a:xfrm>
            <a:off x="-9222" y="707887"/>
            <a:ext cx="916846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460" y="5521739"/>
            <a:ext cx="684204" cy="126185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5384799"/>
            <a:ext cx="9144000" cy="1579880"/>
            <a:chOff x="0" y="6822836"/>
            <a:chExt cx="9144000" cy="128649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44000" cy="1286491"/>
              <a:chOff x="-7495" y="3822493"/>
              <a:chExt cx="9144000" cy="128649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3"/>
                <a:ext cx="9136504" cy="1286491"/>
                <a:chOff x="-59076" y="5107646"/>
                <a:chExt cx="9252634" cy="74366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74366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35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628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r="2381"/>
          <a:stretch/>
        </p:blipFill>
        <p:spPr>
          <a:xfrm>
            <a:off x="-19665" y="707886"/>
            <a:ext cx="9173497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57" y="2675742"/>
            <a:ext cx="2012662" cy="371187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9665" y="2486772"/>
            <a:ext cx="9144000" cy="4492761"/>
            <a:chOff x="0" y="6822838"/>
            <a:chExt cx="9144000" cy="48830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4883062"/>
              <a:chOff x="-7495" y="3822495"/>
              <a:chExt cx="9144000" cy="48830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5"/>
                <a:ext cx="9136504" cy="4883062"/>
                <a:chOff x="-59076" y="5107646"/>
                <a:chExt cx="9252634" cy="282267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82267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4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746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1960</cp:revision>
  <cp:lastPrinted>2021-06-25T07:07:00Z</cp:lastPrinted>
  <dcterms:created xsi:type="dcterms:W3CDTF">2019-05-16T01:35:00Z</dcterms:created>
  <dcterms:modified xsi:type="dcterms:W3CDTF">2023-03-22T23:50:34Z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