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6"/>
  </p:notesMasterIdLst>
  <p:sldIdLst>
    <p:sldId id="261" r:id="rId2"/>
    <p:sldId id="262" r:id="rId3"/>
    <p:sldId id="265" r:id="rId4"/>
    <p:sldId id="264" r:id="rId5"/>
  </p:sldIdLst>
  <p:sldSz cx="9144000" cy="6858000" type="screen4x3"/>
  <p:notesSz cx="7099300" cy="102346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136DA1"/>
    <a:srgbClr val="98764F"/>
    <a:srgbClr val="775A3A"/>
    <a:srgbClr val="89673A"/>
    <a:srgbClr val="9D7D54"/>
    <a:srgbClr val="816041"/>
    <a:srgbClr val="E5E2D7"/>
    <a:srgbClr val="EDAA70"/>
    <a:srgbClr val="00206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125E5076-3810-47DD-B79F-674D7AD40C01}" styleName="深色样式 1 - 强调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中度样式 4 - 强调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830" autoAdjust="0"/>
    <p:restoredTop sz="93253" autoAdjust="0"/>
  </p:normalViewPr>
  <p:slideViewPr>
    <p:cSldViewPr snapToGrid="0">
      <p:cViewPr varScale="1">
        <p:scale>
          <a:sx n="108" d="100"/>
          <a:sy n="108" d="100"/>
        </p:scale>
        <p:origin x="2020" y="80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76" d="100"/>
          <a:sy n="76" d="100"/>
        </p:scale>
        <p:origin x="3090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7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4021509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r">
              <a:defRPr sz="1200"/>
            </a:lvl1pPr>
          </a:lstStyle>
          <a:p>
            <a:fld id="{428F6E6C-14E5-4152-BA11-500570C39112}" type="datetimeFigureOut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246188" y="1279525"/>
            <a:ext cx="4606925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588" tIns="47293" rIns="94588" bIns="47293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710262" y="4925239"/>
            <a:ext cx="5678778" cy="4029439"/>
          </a:xfrm>
          <a:prstGeom prst="rect">
            <a:avLst/>
          </a:prstGeom>
        </p:spPr>
        <p:txBody>
          <a:bodyPr vert="horz" lIns="94588" tIns="47293" rIns="94588" bIns="47293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7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4021509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r">
              <a:defRPr sz="1200"/>
            </a:lvl1pPr>
          </a:lstStyle>
          <a:p>
            <a:fld id="{3B47483D-F474-49C5-91F4-4618F8A661A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491918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6018342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050303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5247880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2284904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87DED8-A012-44C1-BD90-623BD5616015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5EA8DA-30C8-42C6-93E9-3804683F52F2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BC1CE-B463-4FEB-85BD-B509F3FCD3F5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9464DA-919E-4EC1-BA8C-A5885F06F175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C338C-9E27-4B38-8CBF-948FD62016C3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701086-0ED5-4FCC-BA11-2A72391D125E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59DC54-AA8E-4B2B-91AB-79400480B5EA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086600" y="6492875"/>
            <a:ext cx="2057400" cy="365125"/>
          </a:xfrm>
        </p:spPr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4ACDD-7DCC-499A-A16A-5B9C7881368C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 hasCustomPrompt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1F0AD-2837-4F36-A810-358A3FCA139C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E342E-BEF8-464B-A2A2-917C906B27C2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2B3EF6-901D-4678-9B26-BAFE2B1A0CCA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2EB0F4-2188-4930-AE8D-2F569E02258B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86600" y="6492875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図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497541"/>
            <a:ext cx="9144000" cy="6360459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1</a:t>
            </a:fld>
            <a:endParaRPr kumimoji="1" lang="ja-JP" altLang="en-US"/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25956" y="2865120"/>
            <a:ext cx="1782552" cy="3287494"/>
          </a:xfrm>
          <a:prstGeom prst="rect">
            <a:avLst/>
          </a:prstGeom>
        </p:spPr>
      </p:pic>
      <p:grpSp>
        <p:nvGrpSpPr>
          <p:cNvPr id="13" name="グループ化 12"/>
          <p:cNvGrpSpPr/>
          <p:nvPr/>
        </p:nvGrpSpPr>
        <p:grpSpPr>
          <a:xfrm>
            <a:off x="0" y="6959599"/>
            <a:ext cx="9144000" cy="4740033"/>
            <a:chOff x="0" y="6822836"/>
            <a:chExt cx="9144000" cy="3859793"/>
          </a:xfrm>
        </p:grpSpPr>
        <p:grpSp>
          <p:nvGrpSpPr>
            <p:cNvPr id="10" name="グループ化 9"/>
            <p:cNvGrpSpPr/>
            <p:nvPr/>
          </p:nvGrpSpPr>
          <p:grpSpPr>
            <a:xfrm>
              <a:off x="0" y="6822836"/>
              <a:ext cx="9144000" cy="3859793"/>
              <a:chOff x="-7495" y="3822493"/>
              <a:chExt cx="9144000" cy="3859793"/>
            </a:xfrm>
          </p:grpSpPr>
          <p:grpSp>
            <p:nvGrpSpPr>
              <p:cNvPr id="11" name="グループ化 10"/>
              <p:cNvGrpSpPr/>
              <p:nvPr/>
            </p:nvGrpSpPr>
            <p:grpSpPr>
              <a:xfrm>
                <a:off x="1" y="3822494"/>
                <a:ext cx="9136504" cy="3859792"/>
                <a:chOff x="-59076" y="5107646"/>
                <a:chExt cx="9252634" cy="2231167"/>
              </a:xfrm>
            </p:grpSpPr>
            <p:sp>
              <p:nvSpPr>
                <p:cNvPr id="4" name="フリーフォーム 3"/>
                <p:cNvSpPr/>
                <p:nvPr/>
              </p:nvSpPr>
              <p:spPr>
                <a:xfrm>
                  <a:off x="-59076" y="5107646"/>
                  <a:ext cx="9252634" cy="2231167"/>
                </a:xfrm>
                <a:custGeom>
                  <a:avLst/>
                  <a:gdLst>
                    <a:gd name="connsiteX0" fmla="*/ 0 w 9161930"/>
                    <a:gd name="connsiteY0" fmla="*/ 89647 h 1685365"/>
                    <a:gd name="connsiteX1" fmla="*/ 9161930 w 9161930"/>
                    <a:gd name="connsiteY1" fmla="*/ 0 h 1685365"/>
                    <a:gd name="connsiteX2" fmla="*/ 9152965 w 9161930"/>
                    <a:gd name="connsiteY2" fmla="*/ 1685365 h 1685365"/>
                    <a:gd name="connsiteX3" fmla="*/ 8965 w 9161930"/>
                    <a:gd name="connsiteY3" fmla="*/ 1667436 h 1685365"/>
                    <a:gd name="connsiteX4" fmla="*/ 0 w 9161930"/>
                    <a:gd name="connsiteY4" fmla="*/ 89647 h 1685365"/>
                    <a:gd name="connsiteX0" fmla="*/ 0 w 9154420"/>
                    <a:gd name="connsiteY0" fmla="*/ 0 h 1734360"/>
                    <a:gd name="connsiteX1" fmla="*/ 9154420 w 9154420"/>
                    <a:gd name="connsiteY1" fmla="*/ 48995 h 1734360"/>
                    <a:gd name="connsiteX2" fmla="*/ 9145455 w 9154420"/>
                    <a:gd name="connsiteY2" fmla="*/ 1734360 h 1734360"/>
                    <a:gd name="connsiteX3" fmla="*/ 1455 w 9154420"/>
                    <a:gd name="connsiteY3" fmla="*/ 1716431 h 1734360"/>
                    <a:gd name="connsiteX4" fmla="*/ 0 w 915442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54420"/>
                    <a:gd name="connsiteY0" fmla="*/ 0 h 1730027"/>
                    <a:gd name="connsiteX1" fmla="*/ 9154420 w 9154420"/>
                    <a:gd name="connsiteY1" fmla="*/ 40330 h 1730027"/>
                    <a:gd name="connsiteX2" fmla="*/ 9152965 w 9154420"/>
                    <a:gd name="connsiteY2" fmla="*/ 1730027 h 1730027"/>
                    <a:gd name="connsiteX3" fmla="*/ 8965 w 9154420"/>
                    <a:gd name="connsiteY3" fmla="*/ 1712098 h 1730027"/>
                    <a:gd name="connsiteX4" fmla="*/ 0 w 9154420"/>
                    <a:gd name="connsiteY4" fmla="*/ 0 h 1730027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20326 h 17503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54420" h="1750353">
                      <a:moveTo>
                        <a:pt x="0" y="20326"/>
                      </a:moveTo>
                      <a:lnTo>
                        <a:pt x="9154420" y="0"/>
                      </a:lnTo>
                      <a:cubicBezTo>
                        <a:pt x="9151432" y="561788"/>
                        <a:pt x="9155953" y="1188565"/>
                        <a:pt x="9152965" y="1750353"/>
                      </a:cubicBezTo>
                      <a:lnTo>
                        <a:pt x="8965" y="1732424"/>
                      </a:lnTo>
                      <a:cubicBezTo>
                        <a:pt x="5977" y="1206494"/>
                        <a:pt x="2988" y="546256"/>
                        <a:pt x="0" y="20326"/>
                      </a:cubicBezTo>
                      <a:close/>
                    </a:path>
                  </a:pathLst>
                </a:custGeom>
                <a:solidFill>
                  <a:srgbClr val="00FFFF">
                    <a:alpha val="50196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9" name="直線コネクタ 8"/>
                <p:cNvCxnSpPr>
                  <a:endCxn id="4" idx="1"/>
                </p:cNvCxnSpPr>
                <p:nvPr/>
              </p:nvCxnSpPr>
              <p:spPr>
                <a:xfrm flipV="1">
                  <a:off x="-59076" y="5107646"/>
                  <a:ext cx="9252634" cy="9266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" name="直線コネクタ 6"/>
              <p:cNvCxnSpPr>
                <a:endCxn id="4" idx="1"/>
              </p:cNvCxnSpPr>
              <p:nvPr/>
            </p:nvCxnSpPr>
            <p:spPr>
              <a:xfrm flipV="1">
                <a:off x="-7495" y="3822493"/>
                <a:ext cx="9144000" cy="27670"/>
              </a:xfrm>
              <a:prstGeom prst="line">
                <a:avLst/>
              </a:prstGeom>
              <a:ln w="76200">
                <a:solidFill>
                  <a:srgbClr val="3333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テキスト ボックス 20"/>
            <p:cNvSpPr txBox="1"/>
            <p:nvPr/>
          </p:nvSpPr>
          <p:spPr>
            <a:xfrm>
              <a:off x="7837752" y="6866358"/>
              <a:ext cx="1298753" cy="476180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1.56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33432298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3.33333E-6 L 0 -0.54352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717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21"/>
          <a:stretch/>
        </p:blipFill>
        <p:spPr>
          <a:xfrm>
            <a:off x="-29687" y="707886"/>
            <a:ext cx="9173688" cy="6155029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pic>
        <p:nvPicPr>
          <p:cNvPr id="2" name="図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14946" y="5311956"/>
            <a:ext cx="706447" cy="1302875"/>
          </a:xfrm>
          <a:prstGeom prst="rect">
            <a:avLst/>
          </a:prstGeom>
        </p:spPr>
      </p:pic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2</a:t>
            </a:fld>
            <a:endParaRPr kumimoji="1" lang="ja-JP" altLang="en-US"/>
          </a:p>
        </p:txBody>
      </p:sp>
      <p:grpSp>
        <p:nvGrpSpPr>
          <p:cNvPr id="13" name="グループ化 12"/>
          <p:cNvGrpSpPr/>
          <p:nvPr/>
        </p:nvGrpSpPr>
        <p:grpSpPr>
          <a:xfrm>
            <a:off x="0" y="7051437"/>
            <a:ext cx="9144000" cy="2785983"/>
            <a:chOff x="0" y="6822837"/>
            <a:chExt cx="9144000" cy="3028011"/>
          </a:xfrm>
        </p:grpSpPr>
        <p:grpSp>
          <p:nvGrpSpPr>
            <p:cNvPr id="10" name="グループ化 9"/>
            <p:cNvGrpSpPr/>
            <p:nvPr/>
          </p:nvGrpSpPr>
          <p:grpSpPr>
            <a:xfrm>
              <a:off x="0" y="6822837"/>
              <a:ext cx="9144000" cy="3028011"/>
              <a:chOff x="-7495" y="3822494"/>
              <a:chExt cx="9144000" cy="3028011"/>
            </a:xfrm>
          </p:grpSpPr>
          <p:grpSp>
            <p:nvGrpSpPr>
              <p:cNvPr id="11" name="グループ化 10"/>
              <p:cNvGrpSpPr/>
              <p:nvPr/>
            </p:nvGrpSpPr>
            <p:grpSpPr>
              <a:xfrm>
                <a:off x="1" y="3822494"/>
                <a:ext cx="9136504" cy="3028011"/>
                <a:chOff x="-59076" y="5107646"/>
                <a:chExt cx="9252634" cy="1750353"/>
              </a:xfrm>
            </p:grpSpPr>
            <p:sp>
              <p:nvSpPr>
                <p:cNvPr id="4" name="フリーフォーム 3"/>
                <p:cNvSpPr/>
                <p:nvPr/>
              </p:nvSpPr>
              <p:spPr>
                <a:xfrm>
                  <a:off x="-59076" y="5107646"/>
                  <a:ext cx="9252634" cy="1750353"/>
                </a:xfrm>
                <a:custGeom>
                  <a:avLst/>
                  <a:gdLst>
                    <a:gd name="connsiteX0" fmla="*/ 0 w 9161930"/>
                    <a:gd name="connsiteY0" fmla="*/ 89647 h 1685365"/>
                    <a:gd name="connsiteX1" fmla="*/ 9161930 w 9161930"/>
                    <a:gd name="connsiteY1" fmla="*/ 0 h 1685365"/>
                    <a:gd name="connsiteX2" fmla="*/ 9152965 w 9161930"/>
                    <a:gd name="connsiteY2" fmla="*/ 1685365 h 1685365"/>
                    <a:gd name="connsiteX3" fmla="*/ 8965 w 9161930"/>
                    <a:gd name="connsiteY3" fmla="*/ 1667436 h 1685365"/>
                    <a:gd name="connsiteX4" fmla="*/ 0 w 9161930"/>
                    <a:gd name="connsiteY4" fmla="*/ 89647 h 1685365"/>
                    <a:gd name="connsiteX0" fmla="*/ 0 w 9154420"/>
                    <a:gd name="connsiteY0" fmla="*/ 0 h 1734360"/>
                    <a:gd name="connsiteX1" fmla="*/ 9154420 w 9154420"/>
                    <a:gd name="connsiteY1" fmla="*/ 48995 h 1734360"/>
                    <a:gd name="connsiteX2" fmla="*/ 9145455 w 9154420"/>
                    <a:gd name="connsiteY2" fmla="*/ 1734360 h 1734360"/>
                    <a:gd name="connsiteX3" fmla="*/ 1455 w 9154420"/>
                    <a:gd name="connsiteY3" fmla="*/ 1716431 h 1734360"/>
                    <a:gd name="connsiteX4" fmla="*/ 0 w 915442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54420"/>
                    <a:gd name="connsiteY0" fmla="*/ 0 h 1730027"/>
                    <a:gd name="connsiteX1" fmla="*/ 9154420 w 9154420"/>
                    <a:gd name="connsiteY1" fmla="*/ 40330 h 1730027"/>
                    <a:gd name="connsiteX2" fmla="*/ 9152965 w 9154420"/>
                    <a:gd name="connsiteY2" fmla="*/ 1730027 h 1730027"/>
                    <a:gd name="connsiteX3" fmla="*/ 8965 w 9154420"/>
                    <a:gd name="connsiteY3" fmla="*/ 1712098 h 1730027"/>
                    <a:gd name="connsiteX4" fmla="*/ 0 w 9154420"/>
                    <a:gd name="connsiteY4" fmla="*/ 0 h 1730027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20326 h 17503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54420" h="1750353">
                      <a:moveTo>
                        <a:pt x="0" y="20326"/>
                      </a:moveTo>
                      <a:lnTo>
                        <a:pt x="9154420" y="0"/>
                      </a:lnTo>
                      <a:cubicBezTo>
                        <a:pt x="9151432" y="561788"/>
                        <a:pt x="9155953" y="1188565"/>
                        <a:pt x="9152965" y="1750353"/>
                      </a:cubicBezTo>
                      <a:lnTo>
                        <a:pt x="8965" y="1732424"/>
                      </a:lnTo>
                      <a:cubicBezTo>
                        <a:pt x="5977" y="1206494"/>
                        <a:pt x="2988" y="546256"/>
                        <a:pt x="0" y="20326"/>
                      </a:cubicBezTo>
                      <a:close/>
                    </a:path>
                  </a:pathLst>
                </a:custGeom>
                <a:solidFill>
                  <a:srgbClr val="00FFFF">
                    <a:alpha val="50196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9" name="直線コネクタ 8"/>
                <p:cNvCxnSpPr>
                  <a:endCxn id="4" idx="1"/>
                </p:cNvCxnSpPr>
                <p:nvPr/>
              </p:nvCxnSpPr>
              <p:spPr>
                <a:xfrm flipV="1">
                  <a:off x="-59076" y="5107646"/>
                  <a:ext cx="9252634" cy="9264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" name="直線コネクタ 6"/>
              <p:cNvCxnSpPr>
                <a:endCxn id="4" idx="1"/>
              </p:cNvCxnSpPr>
              <p:nvPr/>
            </p:nvCxnSpPr>
            <p:spPr>
              <a:xfrm flipV="1">
                <a:off x="-7495" y="3822494"/>
                <a:ext cx="9144000" cy="27668"/>
              </a:xfrm>
              <a:prstGeom prst="line">
                <a:avLst/>
              </a:prstGeom>
              <a:ln w="76200">
                <a:solidFill>
                  <a:srgbClr val="3333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テキスト ボックス 20"/>
            <p:cNvSpPr txBox="1"/>
            <p:nvPr/>
          </p:nvSpPr>
          <p:spPr>
            <a:xfrm>
              <a:off x="7837752" y="6884774"/>
              <a:ext cx="1298753" cy="635576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1.56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29216626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.04213 L 0 -0.22454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333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図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497541"/>
            <a:ext cx="9144000" cy="6360459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3</a:t>
            </a:fld>
            <a:endParaRPr kumimoji="1" lang="ja-JP" altLang="en-US"/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25956" y="2865120"/>
            <a:ext cx="1782552" cy="3287494"/>
          </a:xfrm>
          <a:prstGeom prst="rect">
            <a:avLst/>
          </a:prstGeom>
        </p:spPr>
      </p:pic>
      <p:grpSp>
        <p:nvGrpSpPr>
          <p:cNvPr id="13" name="グループ化 12"/>
          <p:cNvGrpSpPr/>
          <p:nvPr/>
        </p:nvGrpSpPr>
        <p:grpSpPr>
          <a:xfrm>
            <a:off x="0" y="3223341"/>
            <a:ext cx="9144000" cy="3715939"/>
            <a:chOff x="0" y="6822836"/>
            <a:chExt cx="9144000" cy="3025877"/>
          </a:xfrm>
        </p:grpSpPr>
        <p:grpSp>
          <p:nvGrpSpPr>
            <p:cNvPr id="10" name="グループ化 9"/>
            <p:cNvGrpSpPr/>
            <p:nvPr/>
          </p:nvGrpSpPr>
          <p:grpSpPr>
            <a:xfrm>
              <a:off x="0" y="6822836"/>
              <a:ext cx="9144000" cy="3025877"/>
              <a:chOff x="-7495" y="3822493"/>
              <a:chExt cx="9144000" cy="3025877"/>
            </a:xfrm>
          </p:grpSpPr>
          <p:grpSp>
            <p:nvGrpSpPr>
              <p:cNvPr id="11" name="グループ化 10"/>
              <p:cNvGrpSpPr/>
              <p:nvPr/>
            </p:nvGrpSpPr>
            <p:grpSpPr>
              <a:xfrm>
                <a:off x="1" y="3822495"/>
                <a:ext cx="9136504" cy="3025875"/>
                <a:chOff x="-59076" y="5107646"/>
                <a:chExt cx="9252634" cy="1749118"/>
              </a:xfrm>
            </p:grpSpPr>
            <p:sp>
              <p:nvSpPr>
                <p:cNvPr id="4" name="フリーフォーム 3"/>
                <p:cNvSpPr/>
                <p:nvPr/>
              </p:nvSpPr>
              <p:spPr>
                <a:xfrm>
                  <a:off x="-59076" y="5107646"/>
                  <a:ext cx="9252634" cy="1749118"/>
                </a:xfrm>
                <a:custGeom>
                  <a:avLst/>
                  <a:gdLst>
                    <a:gd name="connsiteX0" fmla="*/ 0 w 9161930"/>
                    <a:gd name="connsiteY0" fmla="*/ 89647 h 1685365"/>
                    <a:gd name="connsiteX1" fmla="*/ 9161930 w 9161930"/>
                    <a:gd name="connsiteY1" fmla="*/ 0 h 1685365"/>
                    <a:gd name="connsiteX2" fmla="*/ 9152965 w 9161930"/>
                    <a:gd name="connsiteY2" fmla="*/ 1685365 h 1685365"/>
                    <a:gd name="connsiteX3" fmla="*/ 8965 w 9161930"/>
                    <a:gd name="connsiteY3" fmla="*/ 1667436 h 1685365"/>
                    <a:gd name="connsiteX4" fmla="*/ 0 w 9161930"/>
                    <a:gd name="connsiteY4" fmla="*/ 89647 h 1685365"/>
                    <a:gd name="connsiteX0" fmla="*/ 0 w 9154420"/>
                    <a:gd name="connsiteY0" fmla="*/ 0 h 1734360"/>
                    <a:gd name="connsiteX1" fmla="*/ 9154420 w 9154420"/>
                    <a:gd name="connsiteY1" fmla="*/ 48995 h 1734360"/>
                    <a:gd name="connsiteX2" fmla="*/ 9145455 w 9154420"/>
                    <a:gd name="connsiteY2" fmla="*/ 1734360 h 1734360"/>
                    <a:gd name="connsiteX3" fmla="*/ 1455 w 9154420"/>
                    <a:gd name="connsiteY3" fmla="*/ 1716431 h 1734360"/>
                    <a:gd name="connsiteX4" fmla="*/ 0 w 915442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54420"/>
                    <a:gd name="connsiteY0" fmla="*/ 0 h 1730027"/>
                    <a:gd name="connsiteX1" fmla="*/ 9154420 w 9154420"/>
                    <a:gd name="connsiteY1" fmla="*/ 40330 h 1730027"/>
                    <a:gd name="connsiteX2" fmla="*/ 9152965 w 9154420"/>
                    <a:gd name="connsiteY2" fmla="*/ 1730027 h 1730027"/>
                    <a:gd name="connsiteX3" fmla="*/ 8965 w 9154420"/>
                    <a:gd name="connsiteY3" fmla="*/ 1712098 h 1730027"/>
                    <a:gd name="connsiteX4" fmla="*/ 0 w 9154420"/>
                    <a:gd name="connsiteY4" fmla="*/ 0 h 1730027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20326 h 17503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54420" h="1750353">
                      <a:moveTo>
                        <a:pt x="0" y="20326"/>
                      </a:moveTo>
                      <a:lnTo>
                        <a:pt x="9154420" y="0"/>
                      </a:lnTo>
                      <a:cubicBezTo>
                        <a:pt x="9151432" y="561788"/>
                        <a:pt x="9155953" y="1188565"/>
                        <a:pt x="9152965" y="1750353"/>
                      </a:cubicBezTo>
                      <a:lnTo>
                        <a:pt x="8965" y="1732424"/>
                      </a:lnTo>
                      <a:cubicBezTo>
                        <a:pt x="5977" y="1206494"/>
                        <a:pt x="2988" y="546256"/>
                        <a:pt x="0" y="20326"/>
                      </a:cubicBezTo>
                      <a:close/>
                    </a:path>
                  </a:pathLst>
                </a:custGeom>
                <a:solidFill>
                  <a:srgbClr val="00FFFF">
                    <a:alpha val="50196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9" name="直線コネクタ 8"/>
                <p:cNvCxnSpPr>
                  <a:endCxn id="4" idx="1"/>
                </p:cNvCxnSpPr>
                <p:nvPr/>
              </p:nvCxnSpPr>
              <p:spPr>
                <a:xfrm flipV="1">
                  <a:off x="-59076" y="5107646"/>
                  <a:ext cx="9252634" cy="9266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" name="直線コネクタ 6"/>
              <p:cNvCxnSpPr>
                <a:endCxn id="4" idx="1"/>
              </p:cNvCxnSpPr>
              <p:nvPr/>
            </p:nvCxnSpPr>
            <p:spPr>
              <a:xfrm flipV="1">
                <a:off x="-7495" y="3822493"/>
                <a:ext cx="9144000" cy="27670"/>
              </a:xfrm>
              <a:prstGeom prst="line">
                <a:avLst/>
              </a:prstGeom>
              <a:ln w="76200">
                <a:solidFill>
                  <a:srgbClr val="3333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テキスト ボックス 20"/>
            <p:cNvSpPr txBox="1"/>
            <p:nvPr/>
          </p:nvSpPr>
          <p:spPr>
            <a:xfrm>
              <a:off x="7837752" y="6866358"/>
              <a:ext cx="1298753" cy="476180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1.56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6972661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21"/>
          <a:stretch/>
        </p:blipFill>
        <p:spPr>
          <a:xfrm>
            <a:off x="-29687" y="707886"/>
            <a:ext cx="9173688" cy="6155029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pic>
        <p:nvPicPr>
          <p:cNvPr id="2" name="図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14946" y="5311956"/>
            <a:ext cx="706447" cy="1302875"/>
          </a:xfrm>
          <a:prstGeom prst="rect">
            <a:avLst/>
          </a:prstGeom>
        </p:spPr>
      </p:pic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4</a:t>
            </a:fld>
            <a:endParaRPr kumimoji="1" lang="ja-JP" altLang="en-US"/>
          </a:p>
        </p:txBody>
      </p:sp>
      <p:grpSp>
        <p:nvGrpSpPr>
          <p:cNvPr id="13" name="グループ化 12"/>
          <p:cNvGrpSpPr/>
          <p:nvPr/>
        </p:nvGrpSpPr>
        <p:grpSpPr>
          <a:xfrm>
            <a:off x="0" y="5499732"/>
            <a:ext cx="9144000" cy="1480187"/>
            <a:chOff x="0" y="6822836"/>
            <a:chExt cx="9144000" cy="1608776"/>
          </a:xfrm>
        </p:grpSpPr>
        <p:grpSp>
          <p:nvGrpSpPr>
            <p:cNvPr id="10" name="グループ化 9"/>
            <p:cNvGrpSpPr/>
            <p:nvPr/>
          </p:nvGrpSpPr>
          <p:grpSpPr>
            <a:xfrm>
              <a:off x="0" y="6822836"/>
              <a:ext cx="9144000" cy="1608776"/>
              <a:chOff x="-7495" y="3822493"/>
              <a:chExt cx="9144000" cy="1608776"/>
            </a:xfrm>
          </p:grpSpPr>
          <p:grpSp>
            <p:nvGrpSpPr>
              <p:cNvPr id="11" name="グループ化 10"/>
              <p:cNvGrpSpPr/>
              <p:nvPr/>
            </p:nvGrpSpPr>
            <p:grpSpPr>
              <a:xfrm>
                <a:off x="1" y="3822493"/>
                <a:ext cx="9136504" cy="1608776"/>
                <a:chOff x="-59076" y="5107646"/>
                <a:chExt cx="9252634" cy="929959"/>
              </a:xfrm>
            </p:grpSpPr>
            <p:sp>
              <p:nvSpPr>
                <p:cNvPr id="4" name="フリーフォーム 3"/>
                <p:cNvSpPr/>
                <p:nvPr/>
              </p:nvSpPr>
              <p:spPr>
                <a:xfrm>
                  <a:off x="-59076" y="5107646"/>
                  <a:ext cx="9252634" cy="929959"/>
                </a:xfrm>
                <a:custGeom>
                  <a:avLst/>
                  <a:gdLst>
                    <a:gd name="connsiteX0" fmla="*/ 0 w 9161930"/>
                    <a:gd name="connsiteY0" fmla="*/ 89647 h 1685365"/>
                    <a:gd name="connsiteX1" fmla="*/ 9161930 w 9161930"/>
                    <a:gd name="connsiteY1" fmla="*/ 0 h 1685365"/>
                    <a:gd name="connsiteX2" fmla="*/ 9152965 w 9161930"/>
                    <a:gd name="connsiteY2" fmla="*/ 1685365 h 1685365"/>
                    <a:gd name="connsiteX3" fmla="*/ 8965 w 9161930"/>
                    <a:gd name="connsiteY3" fmla="*/ 1667436 h 1685365"/>
                    <a:gd name="connsiteX4" fmla="*/ 0 w 9161930"/>
                    <a:gd name="connsiteY4" fmla="*/ 89647 h 1685365"/>
                    <a:gd name="connsiteX0" fmla="*/ 0 w 9154420"/>
                    <a:gd name="connsiteY0" fmla="*/ 0 h 1734360"/>
                    <a:gd name="connsiteX1" fmla="*/ 9154420 w 9154420"/>
                    <a:gd name="connsiteY1" fmla="*/ 48995 h 1734360"/>
                    <a:gd name="connsiteX2" fmla="*/ 9145455 w 9154420"/>
                    <a:gd name="connsiteY2" fmla="*/ 1734360 h 1734360"/>
                    <a:gd name="connsiteX3" fmla="*/ 1455 w 9154420"/>
                    <a:gd name="connsiteY3" fmla="*/ 1716431 h 1734360"/>
                    <a:gd name="connsiteX4" fmla="*/ 0 w 915442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54420"/>
                    <a:gd name="connsiteY0" fmla="*/ 0 h 1730027"/>
                    <a:gd name="connsiteX1" fmla="*/ 9154420 w 9154420"/>
                    <a:gd name="connsiteY1" fmla="*/ 40330 h 1730027"/>
                    <a:gd name="connsiteX2" fmla="*/ 9152965 w 9154420"/>
                    <a:gd name="connsiteY2" fmla="*/ 1730027 h 1730027"/>
                    <a:gd name="connsiteX3" fmla="*/ 8965 w 9154420"/>
                    <a:gd name="connsiteY3" fmla="*/ 1712098 h 1730027"/>
                    <a:gd name="connsiteX4" fmla="*/ 0 w 9154420"/>
                    <a:gd name="connsiteY4" fmla="*/ 0 h 1730027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20326 h 17503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54420" h="1750353">
                      <a:moveTo>
                        <a:pt x="0" y="20326"/>
                      </a:moveTo>
                      <a:lnTo>
                        <a:pt x="9154420" y="0"/>
                      </a:lnTo>
                      <a:cubicBezTo>
                        <a:pt x="9151432" y="561788"/>
                        <a:pt x="9155953" y="1188565"/>
                        <a:pt x="9152965" y="1750353"/>
                      </a:cubicBezTo>
                      <a:lnTo>
                        <a:pt x="8965" y="1732424"/>
                      </a:lnTo>
                      <a:cubicBezTo>
                        <a:pt x="5977" y="1206494"/>
                        <a:pt x="2988" y="546256"/>
                        <a:pt x="0" y="20326"/>
                      </a:cubicBezTo>
                      <a:close/>
                    </a:path>
                  </a:pathLst>
                </a:custGeom>
                <a:solidFill>
                  <a:srgbClr val="00FFFF">
                    <a:alpha val="50196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9" name="直線コネクタ 8"/>
                <p:cNvCxnSpPr>
                  <a:endCxn id="4" idx="1"/>
                </p:cNvCxnSpPr>
                <p:nvPr/>
              </p:nvCxnSpPr>
              <p:spPr>
                <a:xfrm flipV="1">
                  <a:off x="-59076" y="5107646"/>
                  <a:ext cx="9252634" cy="9264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" name="直線コネクタ 6"/>
              <p:cNvCxnSpPr>
                <a:endCxn id="4" idx="1"/>
              </p:cNvCxnSpPr>
              <p:nvPr/>
            </p:nvCxnSpPr>
            <p:spPr>
              <a:xfrm flipV="1">
                <a:off x="-7495" y="3822494"/>
                <a:ext cx="9144000" cy="27668"/>
              </a:xfrm>
              <a:prstGeom prst="line">
                <a:avLst/>
              </a:prstGeom>
              <a:ln w="76200">
                <a:solidFill>
                  <a:srgbClr val="3333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テキスト ボックス 20"/>
            <p:cNvSpPr txBox="1"/>
            <p:nvPr/>
          </p:nvSpPr>
          <p:spPr>
            <a:xfrm>
              <a:off x="7837752" y="6884774"/>
              <a:ext cx="1298753" cy="635576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1.56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40457206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11462</TotalTime>
  <Words>44</Words>
  <Application>Microsoft Office PowerPoint</Application>
  <PresentationFormat>画面に合わせる (4:3)</PresentationFormat>
  <Paragraphs>16</Paragraphs>
  <Slides>4</Slides>
  <Notes>4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4</vt:i4>
      </vt:variant>
    </vt:vector>
  </HeadingPairs>
  <TitlesOfParts>
    <vt:vector size="10" baseType="lpstr">
      <vt:lpstr>HG丸ｺﾞｼｯｸM-PRO</vt:lpstr>
      <vt:lpstr>ＭＳ Ｐゴシック</vt:lpstr>
      <vt:lpstr>Arial</vt:lpstr>
      <vt:lpstr>Calibri</vt:lpstr>
      <vt:lpstr>Calibri Light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TEC-FORCE民間人材育成検討業務</dc:title>
  <dc:creator>黒木　健二</dc:creator>
  <cp:lastModifiedBy>伊東　玲央菜</cp:lastModifiedBy>
  <cp:revision>1958</cp:revision>
  <cp:lastPrinted>2021-06-25T07:07:00Z</cp:lastPrinted>
  <dcterms:created xsi:type="dcterms:W3CDTF">2019-05-16T01:35:00Z</dcterms:created>
  <dcterms:modified xsi:type="dcterms:W3CDTF">2023-03-22T23:44:19Z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1041-10.8.0.6184</vt:lpwstr>
  </property>
</Properties>
</file>