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9" r:id="rId2"/>
    <p:sldId id="260" r:id="rId3"/>
    <p:sldId id="261" r:id="rId4"/>
    <p:sldId id="26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830" autoAdjust="0"/>
    <p:restoredTop sz="93253" autoAdjust="0"/>
  </p:normalViewPr>
  <p:slideViewPr>
    <p:cSldViewPr snapToGrid="0">
      <p:cViewPr>
        <p:scale>
          <a:sx n="82" d="100"/>
          <a:sy n="82" d="100"/>
        </p:scale>
        <p:origin x="2766" y="63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2024/3/8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72819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94720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92109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32709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2024/3/8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2024/3/8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2024/3/8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2024/3/8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2024/3/8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2024/3/8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2024/3/8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2024/3/8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2024/3/8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2024/3/8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2024/3/8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2024/3/8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/>
          <a:srcRect t="11720"/>
          <a:stretch/>
        </p:blipFill>
        <p:spPr>
          <a:xfrm>
            <a:off x="0" y="651925"/>
            <a:ext cx="9144000" cy="6206076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1955" y="3937134"/>
            <a:ext cx="289289" cy="533525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6959600"/>
            <a:ext cx="9144000" cy="5279292"/>
            <a:chOff x="0" y="6822837"/>
            <a:chExt cx="9144000" cy="4298910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7"/>
              <a:ext cx="9144000" cy="4298910"/>
              <a:chOff x="-7495" y="3822494"/>
              <a:chExt cx="9144000" cy="4298910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1" y="3822494"/>
                <a:ext cx="9136504" cy="4298910"/>
                <a:chOff x="-59076" y="5107646"/>
                <a:chExt cx="9252634" cy="2485001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9076" y="5107646"/>
                  <a:ext cx="9252634" cy="2485001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27668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6358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5.82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635607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48148E-6 L 0 -0.5754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87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92"/>
            <a:ext cx="9143999" cy="682370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8309" y="4164935"/>
            <a:ext cx="1262261" cy="232794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0" y="8182708"/>
            <a:ext cx="9144000" cy="4916706"/>
            <a:chOff x="0" y="6822795"/>
            <a:chExt cx="9144000" cy="6573393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795"/>
              <a:ext cx="9144000" cy="6573393"/>
              <a:chOff x="-7495" y="3822452"/>
              <a:chExt cx="9144000" cy="6573393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1" y="3822452"/>
                <a:ext cx="9136504" cy="6573393"/>
                <a:chOff x="-59076" y="5107625"/>
                <a:chExt cx="9252634" cy="3799774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9076" y="5107625"/>
                  <a:ext cx="9252634" cy="3799774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25"/>
                  <a:ext cx="9252634" cy="929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52"/>
                <a:ext cx="9144000" cy="27715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84774"/>
              <a:ext cx="1298753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5.82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079923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7037E-7 L 0 -0.7835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91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/>
          <a:srcRect t="11720"/>
          <a:stretch/>
        </p:blipFill>
        <p:spPr>
          <a:xfrm>
            <a:off x="0" y="651925"/>
            <a:ext cx="9144000" cy="6206076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1955" y="3937134"/>
            <a:ext cx="289289" cy="533525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0" y="3001787"/>
            <a:ext cx="9144000" cy="3954595"/>
            <a:chOff x="0" y="6822836"/>
            <a:chExt cx="9144000" cy="3220214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6"/>
              <a:ext cx="9144000" cy="3220214"/>
              <a:chOff x="-7495" y="3822493"/>
              <a:chExt cx="9144000" cy="3220214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22493"/>
                <a:ext cx="9144000" cy="3220214"/>
                <a:chOff x="-66667" y="5107646"/>
                <a:chExt cx="9260225" cy="1861457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107646"/>
                  <a:ext cx="9260225" cy="1861457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3"/>
                <a:ext cx="9144000" cy="2767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6358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5.82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408517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92"/>
            <a:ext cx="9143999" cy="682370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8309" y="4164935"/>
            <a:ext cx="1262261" cy="232794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-7495" y="2895599"/>
            <a:ext cx="9144000" cy="4047269"/>
            <a:chOff x="0" y="6822836"/>
            <a:chExt cx="9144000" cy="3934940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6"/>
              <a:ext cx="9144000" cy="3934940"/>
              <a:chOff x="-7495" y="3822493"/>
              <a:chExt cx="9144000" cy="3934940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1" y="3822493"/>
                <a:ext cx="9136504" cy="3934940"/>
                <a:chOff x="-59076" y="5107646"/>
                <a:chExt cx="9252634" cy="2274607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9076" y="5107646"/>
                  <a:ext cx="9252634" cy="2274607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27668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84774"/>
              <a:ext cx="1298753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5.82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558867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11456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寺脇　学</cp:lastModifiedBy>
  <cp:revision>1959</cp:revision>
  <cp:lastPrinted>2021-06-25T07:07:00Z</cp:lastPrinted>
  <dcterms:created xsi:type="dcterms:W3CDTF">2019-05-16T01:35:00Z</dcterms:created>
  <dcterms:modified xsi:type="dcterms:W3CDTF">2024-03-08T00:25:14Z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