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6" d="100"/>
          <a:sy n="116" d="100"/>
        </p:scale>
        <p:origin x="1780" y="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30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72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75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0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6" y="3861430"/>
            <a:ext cx="985644" cy="181778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8"/>
            <a:ext cx="9144000" cy="4957047"/>
            <a:chOff x="0" y="6822836"/>
            <a:chExt cx="9144000" cy="403650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036507"/>
              <a:chOff x="-7495" y="3822493"/>
              <a:chExt cx="9144000" cy="403650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4036507"/>
                <a:chOff x="-66667" y="5107646"/>
                <a:chExt cx="9260225" cy="23333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33331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9414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659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/>
          <a:stretch/>
        </p:blipFill>
        <p:spPr>
          <a:xfrm>
            <a:off x="-10160" y="707886"/>
            <a:ext cx="916725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3827048"/>
            <a:ext cx="1270000" cy="234221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099" y="7051435"/>
            <a:ext cx="9157099" cy="4577856"/>
            <a:chOff x="-13099" y="6822836"/>
            <a:chExt cx="9157099" cy="49755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099" y="6822836"/>
              <a:ext cx="9157099" cy="4975551"/>
              <a:chOff x="-20594" y="3822493"/>
              <a:chExt cx="9157099" cy="49755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594" y="3822493"/>
                <a:ext cx="9157099" cy="4975551"/>
                <a:chOff x="-79933" y="5107646"/>
                <a:chExt cx="9273491" cy="287613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933" y="5107646"/>
                  <a:ext cx="9273491" cy="287613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58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0.00069 -0.6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8237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6" y="3861430"/>
            <a:ext cx="985644" cy="181778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449223"/>
            <a:ext cx="9144000" cy="4499124"/>
            <a:chOff x="0" y="6822838"/>
            <a:chExt cx="9144000" cy="36636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3663622"/>
              <a:chOff x="-7495" y="3822495"/>
              <a:chExt cx="9144000" cy="36636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3663621"/>
                <a:chOff x="-66667" y="5107646"/>
                <a:chExt cx="9260225" cy="21177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11776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073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/>
          <a:stretch/>
        </p:blipFill>
        <p:spPr>
          <a:xfrm>
            <a:off x="-10160" y="707886"/>
            <a:ext cx="916725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3827048"/>
            <a:ext cx="1270000" cy="234221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099" y="2439244"/>
            <a:ext cx="9157099" cy="4505842"/>
            <a:chOff x="-13099" y="6822836"/>
            <a:chExt cx="9157099" cy="48972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099" y="6822836"/>
              <a:ext cx="9157099" cy="4897281"/>
              <a:chOff x="-20594" y="3822493"/>
              <a:chExt cx="9157099" cy="48972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594" y="3822493"/>
                <a:ext cx="9157099" cy="4897281"/>
                <a:chOff x="-79933" y="5107646"/>
                <a:chExt cx="9273491" cy="283089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933" y="5107646"/>
                  <a:ext cx="9273491" cy="283089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329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1956</cp:revision>
  <cp:lastPrinted>2021-06-25T07:07:00Z</cp:lastPrinted>
  <dcterms:created xsi:type="dcterms:W3CDTF">2019-05-16T01:35:00Z</dcterms:created>
  <dcterms:modified xsi:type="dcterms:W3CDTF">2023-03-22T23:40:08Z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