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6" d="100"/>
          <a:sy n="116" d="100"/>
        </p:scale>
        <p:origin x="1780" y="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775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964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964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392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7"/>
          <a:stretch/>
        </p:blipFill>
        <p:spPr>
          <a:xfrm>
            <a:off x="0" y="355109"/>
            <a:ext cx="9144000" cy="65373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834" y="5197868"/>
            <a:ext cx="565532" cy="104298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5326185"/>
            <a:chOff x="0" y="6822837"/>
            <a:chExt cx="9144000" cy="43370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337095"/>
              <a:chOff x="-7495" y="3822494"/>
              <a:chExt cx="9144000" cy="43370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337095"/>
                <a:chOff x="-59076" y="5107646"/>
                <a:chExt cx="9252634" cy="250707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50707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17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43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6"/>
          <a:stretch/>
        </p:blipFill>
        <p:spPr>
          <a:xfrm>
            <a:off x="0" y="285411"/>
            <a:ext cx="9144000" cy="660700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760" y="3337232"/>
            <a:ext cx="671246" cy="123795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8"/>
            <a:ext cx="9144000" cy="4976441"/>
            <a:chOff x="0" y="6822837"/>
            <a:chExt cx="9144000" cy="540876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5408761"/>
              <a:chOff x="-7495" y="3822494"/>
              <a:chExt cx="9144000" cy="540876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5408761"/>
                <a:chOff x="-59076" y="5107645"/>
                <a:chExt cx="9252634" cy="31265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1265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943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 -0.7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7"/>
          <a:stretch/>
        </p:blipFill>
        <p:spPr>
          <a:xfrm>
            <a:off x="0" y="355109"/>
            <a:ext cx="9144000" cy="653730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834" y="5197868"/>
            <a:ext cx="565532" cy="104298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948239"/>
            <a:ext cx="9144000" cy="3107390"/>
            <a:chOff x="0" y="6822835"/>
            <a:chExt cx="9144000" cy="253033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2530337"/>
              <a:chOff x="-7495" y="3822492"/>
              <a:chExt cx="9144000" cy="253033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2"/>
                <a:ext cx="9136504" cy="2530337"/>
                <a:chOff x="-59076" y="5107646"/>
                <a:chExt cx="9252634" cy="146267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46267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145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6"/>
          <a:stretch/>
        </p:blipFill>
        <p:spPr>
          <a:xfrm>
            <a:off x="0" y="285411"/>
            <a:ext cx="9144000" cy="660700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760" y="3337232"/>
            <a:ext cx="671246" cy="12379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2252104"/>
            <a:ext cx="9144000" cy="4925723"/>
            <a:chOff x="0" y="6822840"/>
            <a:chExt cx="9144000" cy="535363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0"/>
              <a:ext cx="9144000" cy="5353637"/>
              <a:chOff x="-7495" y="3822497"/>
              <a:chExt cx="9144000" cy="535363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8"/>
                <a:ext cx="9136504" cy="5353636"/>
                <a:chOff x="-59076" y="5107646"/>
                <a:chExt cx="9252634" cy="309468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309468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707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1954</cp:revision>
  <cp:lastPrinted>2021-06-25T07:07:00Z</cp:lastPrinted>
  <dcterms:created xsi:type="dcterms:W3CDTF">2019-05-16T01:35:00Z</dcterms:created>
  <dcterms:modified xsi:type="dcterms:W3CDTF">2023-03-22T23:38:04Z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