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4524"/>
    <a:srgbClr val="828B8F"/>
    <a:srgbClr val="6C6F36"/>
    <a:srgbClr val="FF0000"/>
    <a:srgbClr val="136DA1"/>
    <a:srgbClr val="98764F"/>
    <a:srgbClr val="775A3A"/>
    <a:srgbClr val="89673A"/>
    <a:srgbClr val="9D7D54"/>
    <a:srgbClr val="8160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611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956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259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482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060" y="4046945"/>
            <a:ext cx="903594" cy="166646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0" cy="371856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960" t="47111" r="52332" b="44333"/>
          <a:stretch/>
        </p:blipFill>
        <p:spPr>
          <a:xfrm>
            <a:off x="4210049" y="3230879"/>
            <a:ext cx="156211" cy="58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5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49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59" r="25041" b="10602"/>
          <a:stretch/>
        </p:blipFill>
        <p:spPr>
          <a:xfrm>
            <a:off x="1" y="532434"/>
            <a:ext cx="9143999" cy="6325566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27" y="4628015"/>
            <a:ext cx="569807" cy="1050872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7055643" y="5301148"/>
            <a:ext cx="116681" cy="68572"/>
          </a:xfrm>
          <a:prstGeom prst="rect">
            <a:avLst/>
          </a:prstGeom>
          <a:solidFill>
            <a:srgbClr val="6C6F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6207917" y="5133451"/>
            <a:ext cx="138114" cy="68572"/>
          </a:xfrm>
          <a:prstGeom prst="rect">
            <a:avLst/>
          </a:prstGeom>
          <a:solidFill>
            <a:srgbClr val="828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5345992" y="5063406"/>
            <a:ext cx="149335" cy="68572"/>
          </a:xfrm>
          <a:prstGeom prst="rect">
            <a:avLst/>
          </a:prstGeom>
          <a:solidFill>
            <a:srgbClr val="6C6F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4317291" y="5258054"/>
            <a:ext cx="149335" cy="86188"/>
          </a:xfrm>
          <a:prstGeom prst="rect">
            <a:avLst/>
          </a:prstGeom>
          <a:solidFill>
            <a:srgbClr val="494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3271923" y="5362577"/>
            <a:ext cx="149335" cy="86188"/>
          </a:xfrm>
          <a:prstGeom prst="rect">
            <a:avLst/>
          </a:prstGeom>
          <a:solidFill>
            <a:srgbClr val="494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2160221" y="5369720"/>
            <a:ext cx="149335" cy="86188"/>
          </a:xfrm>
          <a:prstGeom prst="rect">
            <a:avLst/>
          </a:prstGeom>
          <a:solidFill>
            <a:srgbClr val="494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790573" y="5119165"/>
            <a:ext cx="171452" cy="68572"/>
          </a:xfrm>
          <a:prstGeom prst="rect">
            <a:avLst/>
          </a:prstGeom>
          <a:solidFill>
            <a:srgbClr val="828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371473" y="5324243"/>
            <a:ext cx="76202" cy="155013"/>
          </a:xfrm>
          <a:custGeom>
            <a:avLst/>
            <a:gdLst>
              <a:gd name="connsiteX0" fmla="*/ 0 w 76202"/>
              <a:gd name="connsiteY0" fmla="*/ 0 h 169300"/>
              <a:gd name="connsiteX1" fmla="*/ 76202 w 76202"/>
              <a:gd name="connsiteY1" fmla="*/ 0 h 169300"/>
              <a:gd name="connsiteX2" fmla="*/ 76202 w 76202"/>
              <a:gd name="connsiteY2" fmla="*/ 169300 h 169300"/>
              <a:gd name="connsiteX3" fmla="*/ 0 w 76202"/>
              <a:gd name="connsiteY3" fmla="*/ 169300 h 169300"/>
              <a:gd name="connsiteX4" fmla="*/ 0 w 76202"/>
              <a:gd name="connsiteY4" fmla="*/ 0 h 169300"/>
              <a:gd name="connsiteX0" fmla="*/ 0 w 76202"/>
              <a:gd name="connsiteY0" fmla="*/ 0 h 169300"/>
              <a:gd name="connsiteX1" fmla="*/ 76202 w 76202"/>
              <a:gd name="connsiteY1" fmla="*/ 0 h 169300"/>
              <a:gd name="connsiteX2" fmla="*/ 76202 w 76202"/>
              <a:gd name="connsiteY2" fmla="*/ 140725 h 169300"/>
              <a:gd name="connsiteX3" fmla="*/ 0 w 76202"/>
              <a:gd name="connsiteY3" fmla="*/ 169300 h 169300"/>
              <a:gd name="connsiteX4" fmla="*/ 0 w 76202"/>
              <a:gd name="connsiteY4" fmla="*/ 0 h 169300"/>
              <a:gd name="connsiteX0" fmla="*/ 0 w 76202"/>
              <a:gd name="connsiteY0" fmla="*/ 0 h 169300"/>
              <a:gd name="connsiteX1" fmla="*/ 76202 w 76202"/>
              <a:gd name="connsiteY1" fmla="*/ 14287 h 169300"/>
              <a:gd name="connsiteX2" fmla="*/ 76202 w 76202"/>
              <a:gd name="connsiteY2" fmla="*/ 140725 h 169300"/>
              <a:gd name="connsiteX3" fmla="*/ 0 w 76202"/>
              <a:gd name="connsiteY3" fmla="*/ 169300 h 169300"/>
              <a:gd name="connsiteX4" fmla="*/ 0 w 76202"/>
              <a:gd name="connsiteY4" fmla="*/ 0 h 169300"/>
              <a:gd name="connsiteX0" fmla="*/ 0 w 76202"/>
              <a:gd name="connsiteY0" fmla="*/ 4763 h 155013"/>
              <a:gd name="connsiteX1" fmla="*/ 76202 w 76202"/>
              <a:gd name="connsiteY1" fmla="*/ 0 h 155013"/>
              <a:gd name="connsiteX2" fmla="*/ 76202 w 76202"/>
              <a:gd name="connsiteY2" fmla="*/ 126438 h 155013"/>
              <a:gd name="connsiteX3" fmla="*/ 0 w 76202"/>
              <a:gd name="connsiteY3" fmla="*/ 155013 h 155013"/>
              <a:gd name="connsiteX4" fmla="*/ 0 w 76202"/>
              <a:gd name="connsiteY4" fmla="*/ 4763 h 155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02" h="155013">
                <a:moveTo>
                  <a:pt x="0" y="4763"/>
                </a:moveTo>
                <a:lnTo>
                  <a:pt x="76202" y="0"/>
                </a:lnTo>
                <a:lnTo>
                  <a:pt x="76202" y="126438"/>
                </a:lnTo>
                <a:lnTo>
                  <a:pt x="0" y="155013"/>
                </a:lnTo>
                <a:lnTo>
                  <a:pt x="0" y="4763"/>
                </a:lnTo>
                <a:close/>
              </a:path>
            </a:pathLst>
          </a:custGeom>
          <a:solidFill>
            <a:srgbClr val="828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/>
          <p:cNvSpPr/>
          <p:nvPr/>
        </p:nvSpPr>
        <p:spPr>
          <a:xfrm>
            <a:off x="369090" y="6005281"/>
            <a:ext cx="92871" cy="228832"/>
          </a:xfrm>
          <a:custGeom>
            <a:avLst/>
            <a:gdLst>
              <a:gd name="connsiteX0" fmla="*/ 0 w 76202"/>
              <a:gd name="connsiteY0" fmla="*/ 0 h 169300"/>
              <a:gd name="connsiteX1" fmla="*/ 76202 w 76202"/>
              <a:gd name="connsiteY1" fmla="*/ 0 h 169300"/>
              <a:gd name="connsiteX2" fmla="*/ 76202 w 76202"/>
              <a:gd name="connsiteY2" fmla="*/ 169300 h 169300"/>
              <a:gd name="connsiteX3" fmla="*/ 0 w 76202"/>
              <a:gd name="connsiteY3" fmla="*/ 169300 h 169300"/>
              <a:gd name="connsiteX4" fmla="*/ 0 w 76202"/>
              <a:gd name="connsiteY4" fmla="*/ 0 h 169300"/>
              <a:gd name="connsiteX0" fmla="*/ 0 w 78584"/>
              <a:gd name="connsiteY0" fmla="*/ 26194 h 195494"/>
              <a:gd name="connsiteX1" fmla="*/ 78584 w 78584"/>
              <a:gd name="connsiteY1" fmla="*/ 0 h 195494"/>
              <a:gd name="connsiteX2" fmla="*/ 76202 w 78584"/>
              <a:gd name="connsiteY2" fmla="*/ 195494 h 195494"/>
              <a:gd name="connsiteX3" fmla="*/ 0 w 78584"/>
              <a:gd name="connsiteY3" fmla="*/ 195494 h 195494"/>
              <a:gd name="connsiteX4" fmla="*/ 0 w 78584"/>
              <a:gd name="connsiteY4" fmla="*/ 26194 h 195494"/>
              <a:gd name="connsiteX0" fmla="*/ 14287 w 92871"/>
              <a:gd name="connsiteY0" fmla="*/ 26194 h 228832"/>
              <a:gd name="connsiteX1" fmla="*/ 92871 w 92871"/>
              <a:gd name="connsiteY1" fmla="*/ 0 h 228832"/>
              <a:gd name="connsiteX2" fmla="*/ 90489 w 92871"/>
              <a:gd name="connsiteY2" fmla="*/ 195494 h 228832"/>
              <a:gd name="connsiteX3" fmla="*/ 0 w 92871"/>
              <a:gd name="connsiteY3" fmla="*/ 228832 h 228832"/>
              <a:gd name="connsiteX4" fmla="*/ 14287 w 92871"/>
              <a:gd name="connsiteY4" fmla="*/ 26194 h 228832"/>
              <a:gd name="connsiteX0" fmla="*/ 14287 w 92871"/>
              <a:gd name="connsiteY0" fmla="*/ 26194 h 228832"/>
              <a:gd name="connsiteX1" fmla="*/ 92871 w 92871"/>
              <a:gd name="connsiteY1" fmla="*/ 0 h 228832"/>
              <a:gd name="connsiteX2" fmla="*/ 90489 w 92871"/>
              <a:gd name="connsiteY2" fmla="*/ 178825 h 228832"/>
              <a:gd name="connsiteX3" fmla="*/ 0 w 92871"/>
              <a:gd name="connsiteY3" fmla="*/ 228832 h 228832"/>
              <a:gd name="connsiteX4" fmla="*/ 14287 w 92871"/>
              <a:gd name="connsiteY4" fmla="*/ 26194 h 22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71" h="228832">
                <a:moveTo>
                  <a:pt x="14287" y="26194"/>
                </a:moveTo>
                <a:lnTo>
                  <a:pt x="92871" y="0"/>
                </a:lnTo>
                <a:lnTo>
                  <a:pt x="90489" y="178825"/>
                </a:lnTo>
                <a:lnTo>
                  <a:pt x="0" y="228832"/>
                </a:lnTo>
                <a:lnTo>
                  <a:pt x="14287" y="26194"/>
                </a:lnTo>
                <a:close/>
              </a:path>
            </a:pathLst>
          </a:custGeom>
          <a:solidFill>
            <a:srgbClr val="828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7"/>
            <a:ext cx="9144000" cy="2785983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4113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39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060" y="4046945"/>
            <a:ext cx="903594" cy="166646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960" t="47111" r="52332" b="44333"/>
          <a:stretch/>
        </p:blipFill>
        <p:spPr>
          <a:xfrm>
            <a:off x="4210049" y="3230879"/>
            <a:ext cx="156211" cy="58674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601624"/>
            <a:ext cx="9144000" cy="3338673"/>
            <a:chOff x="0" y="6822838"/>
            <a:chExt cx="9144000" cy="271867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2718671"/>
              <a:chOff x="-7495" y="3822495"/>
              <a:chExt cx="9144000" cy="271867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6"/>
                <a:ext cx="9144000" cy="2718670"/>
                <a:chOff x="-66667" y="5107646"/>
                <a:chExt cx="9260225" cy="157153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57153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8135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59" r="25041" b="10602"/>
          <a:stretch/>
        </p:blipFill>
        <p:spPr>
          <a:xfrm>
            <a:off x="1" y="532434"/>
            <a:ext cx="9143999" cy="6325566"/>
          </a:xfrm>
          <a:prstGeom prst="rect">
            <a:avLst/>
          </a:prstGeom>
        </p:spPr>
      </p:pic>
      <p:sp>
        <p:nvSpPr>
          <p:cNvPr id="28" name="正方形/長方形 27"/>
          <p:cNvSpPr/>
          <p:nvPr/>
        </p:nvSpPr>
        <p:spPr>
          <a:xfrm>
            <a:off x="7055643" y="5301148"/>
            <a:ext cx="116681" cy="68572"/>
          </a:xfrm>
          <a:prstGeom prst="rect">
            <a:avLst/>
          </a:prstGeom>
          <a:solidFill>
            <a:srgbClr val="6C6F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/>
          <p:cNvSpPr/>
          <p:nvPr/>
        </p:nvSpPr>
        <p:spPr>
          <a:xfrm>
            <a:off x="6207917" y="5133451"/>
            <a:ext cx="138114" cy="68572"/>
          </a:xfrm>
          <a:prstGeom prst="rect">
            <a:avLst/>
          </a:prstGeom>
          <a:solidFill>
            <a:srgbClr val="828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/>
          <p:cNvSpPr/>
          <p:nvPr/>
        </p:nvSpPr>
        <p:spPr>
          <a:xfrm>
            <a:off x="5345992" y="5063406"/>
            <a:ext cx="149335" cy="68572"/>
          </a:xfrm>
          <a:prstGeom prst="rect">
            <a:avLst/>
          </a:prstGeom>
          <a:solidFill>
            <a:srgbClr val="6C6F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/>
          <p:cNvSpPr/>
          <p:nvPr/>
        </p:nvSpPr>
        <p:spPr>
          <a:xfrm>
            <a:off x="4317291" y="5258054"/>
            <a:ext cx="149335" cy="86188"/>
          </a:xfrm>
          <a:prstGeom prst="rect">
            <a:avLst/>
          </a:prstGeom>
          <a:solidFill>
            <a:srgbClr val="494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/>
          <p:cNvSpPr/>
          <p:nvPr/>
        </p:nvSpPr>
        <p:spPr>
          <a:xfrm>
            <a:off x="3271923" y="5362577"/>
            <a:ext cx="149335" cy="86188"/>
          </a:xfrm>
          <a:prstGeom prst="rect">
            <a:avLst/>
          </a:prstGeom>
          <a:solidFill>
            <a:srgbClr val="494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/>
          <p:cNvSpPr/>
          <p:nvPr/>
        </p:nvSpPr>
        <p:spPr>
          <a:xfrm>
            <a:off x="2160221" y="5369720"/>
            <a:ext cx="149335" cy="86188"/>
          </a:xfrm>
          <a:prstGeom prst="rect">
            <a:avLst/>
          </a:prstGeom>
          <a:solidFill>
            <a:srgbClr val="494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/>
          <p:cNvSpPr/>
          <p:nvPr/>
        </p:nvSpPr>
        <p:spPr>
          <a:xfrm>
            <a:off x="790573" y="5119165"/>
            <a:ext cx="171452" cy="68572"/>
          </a:xfrm>
          <a:prstGeom prst="rect">
            <a:avLst/>
          </a:prstGeom>
          <a:solidFill>
            <a:srgbClr val="828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21"/>
          <p:cNvSpPr/>
          <p:nvPr/>
        </p:nvSpPr>
        <p:spPr>
          <a:xfrm>
            <a:off x="371473" y="5324243"/>
            <a:ext cx="76202" cy="155013"/>
          </a:xfrm>
          <a:custGeom>
            <a:avLst/>
            <a:gdLst>
              <a:gd name="connsiteX0" fmla="*/ 0 w 76202"/>
              <a:gd name="connsiteY0" fmla="*/ 0 h 169300"/>
              <a:gd name="connsiteX1" fmla="*/ 76202 w 76202"/>
              <a:gd name="connsiteY1" fmla="*/ 0 h 169300"/>
              <a:gd name="connsiteX2" fmla="*/ 76202 w 76202"/>
              <a:gd name="connsiteY2" fmla="*/ 169300 h 169300"/>
              <a:gd name="connsiteX3" fmla="*/ 0 w 76202"/>
              <a:gd name="connsiteY3" fmla="*/ 169300 h 169300"/>
              <a:gd name="connsiteX4" fmla="*/ 0 w 76202"/>
              <a:gd name="connsiteY4" fmla="*/ 0 h 169300"/>
              <a:gd name="connsiteX0" fmla="*/ 0 w 76202"/>
              <a:gd name="connsiteY0" fmla="*/ 0 h 169300"/>
              <a:gd name="connsiteX1" fmla="*/ 76202 w 76202"/>
              <a:gd name="connsiteY1" fmla="*/ 0 h 169300"/>
              <a:gd name="connsiteX2" fmla="*/ 76202 w 76202"/>
              <a:gd name="connsiteY2" fmla="*/ 140725 h 169300"/>
              <a:gd name="connsiteX3" fmla="*/ 0 w 76202"/>
              <a:gd name="connsiteY3" fmla="*/ 169300 h 169300"/>
              <a:gd name="connsiteX4" fmla="*/ 0 w 76202"/>
              <a:gd name="connsiteY4" fmla="*/ 0 h 169300"/>
              <a:gd name="connsiteX0" fmla="*/ 0 w 76202"/>
              <a:gd name="connsiteY0" fmla="*/ 0 h 169300"/>
              <a:gd name="connsiteX1" fmla="*/ 76202 w 76202"/>
              <a:gd name="connsiteY1" fmla="*/ 14287 h 169300"/>
              <a:gd name="connsiteX2" fmla="*/ 76202 w 76202"/>
              <a:gd name="connsiteY2" fmla="*/ 140725 h 169300"/>
              <a:gd name="connsiteX3" fmla="*/ 0 w 76202"/>
              <a:gd name="connsiteY3" fmla="*/ 169300 h 169300"/>
              <a:gd name="connsiteX4" fmla="*/ 0 w 76202"/>
              <a:gd name="connsiteY4" fmla="*/ 0 h 169300"/>
              <a:gd name="connsiteX0" fmla="*/ 0 w 76202"/>
              <a:gd name="connsiteY0" fmla="*/ 4763 h 155013"/>
              <a:gd name="connsiteX1" fmla="*/ 76202 w 76202"/>
              <a:gd name="connsiteY1" fmla="*/ 0 h 155013"/>
              <a:gd name="connsiteX2" fmla="*/ 76202 w 76202"/>
              <a:gd name="connsiteY2" fmla="*/ 126438 h 155013"/>
              <a:gd name="connsiteX3" fmla="*/ 0 w 76202"/>
              <a:gd name="connsiteY3" fmla="*/ 155013 h 155013"/>
              <a:gd name="connsiteX4" fmla="*/ 0 w 76202"/>
              <a:gd name="connsiteY4" fmla="*/ 4763 h 155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02" h="155013">
                <a:moveTo>
                  <a:pt x="0" y="4763"/>
                </a:moveTo>
                <a:lnTo>
                  <a:pt x="76202" y="0"/>
                </a:lnTo>
                <a:lnTo>
                  <a:pt x="76202" y="126438"/>
                </a:lnTo>
                <a:lnTo>
                  <a:pt x="0" y="155013"/>
                </a:lnTo>
                <a:lnTo>
                  <a:pt x="0" y="4763"/>
                </a:lnTo>
                <a:close/>
              </a:path>
            </a:pathLst>
          </a:custGeom>
          <a:solidFill>
            <a:srgbClr val="828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22"/>
          <p:cNvSpPr/>
          <p:nvPr/>
        </p:nvSpPr>
        <p:spPr>
          <a:xfrm>
            <a:off x="369090" y="6005281"/>
            <a:ext cx="92871" cy="228832"/>
          </a:xfrm>
          <a:custGeom>
            <a:avLst/>
            <a:gdLst>
              <a:gd name="connsiteX0" fmla="*/ 0 w 76202"/>
              <a:gd name="connsiteY0" fmla="*/ 0 h 169300"/>
              <a:gd name="connsiteX1" fmla="*/ 76202 w 76202"/>
              <a:gd name="connsiteY1" fmla="*/ 0 h 169300"/>
              <a:gd name="connsiteX2" fmla="*/ 76202 w 76202"/>
              <a:gd name="connsiteY2" fmla="*/ 169300 h 169300"/>
              <a:gd name="connsiteX3" fmla="*/ 0 w 76202"/>
              <a:gd name="connsiteY3" fmla="*/ 169300 h 169300"/>
              <a:gd name="connsiteX4" fmla="*/ 0 w 76202"/>
              <a:gd name="connsiteY4" fmla="*/ 0 h 169300"/>
              <a:gd name="connsiteX0" fmla="*/ 0 w 78584"/>
              <a:gd name="connsiteY0" fmla="*/ 26194 h 195494"/>
              <a:gd name="connsiteX1" fmla="*/ 78584 w 78584"/>
              <a:gd name="connsiteY1" fmla="*/ 0 h 195494"/>
              <a:gd name="connsiteX2" fmla="*/ 76202 w 78584"/>
              <a:gd name="connsiteY2" fmla="*/ 195494 h 195494"/>
              <a:gd name="connsiteX3" fmla="*/ 0 w 78584"/>
              <a:gd name="connsiteY3" fmla="*/ 195494 h 195494"/>
              <a:gd name="connsiteX4" fmla="*/ 0 w 78584"/>
              <a:gd name="connsiteY4" fmla="*/ 26194 h 195494"/>
              <a:gd name="connsiteX0" fmla="*/ 14287 w 92871"/>
              <a:gd name="connsiteY0" fmla="*/ 26194 h 228832"/>
              <a:gd name="connsiteX1" fmla="*/ 92871 w 92871"/>
              <a:gd name="connsiteY1" fmla="*/ 0 h 228832"/>
              <a:gd name="connsiteX2" fmla="*/ 90489 w 92871"/>
              <a:gd name="connsiteY2" fmla="*/ 195494 h 228832"/>
              <a:gd name="connsiteX3" fmla="*/ 0 w 92871"/>
              <a:gd name="connsiteY3" fmla="*/ 228832 h 228832"/>
              <a:gd name="connsiteX4" fmla="*/ 14287 w 92871"/>
              <a:gd name="connsiteY4" fmla="*/ 26194 h 228832"/>
              <a:gd name="connsiteX0" fmla="*/ 14287 w 92871"/>
              <a:gd name="connsiteY0" fmla="*/ 26194 h 228832"/>
              <a:gd name="connsiteX1" fmla="*/ 92871 w 92871"/>
              <a:gd name="connsiteY1" fmla="*/ 0 h 228832"/>
              <a:gd name="connsiteX2" fmla="*/ 90489 w 92871"/>
              <a:gd name="connsiteY2" fmla="*/ 178825 h 228832"/>
              <a:gd name="connsiteX3" fmla="*/ 0 w 92871"/>
              <a:gd name="connsiteY3" fmla="*/ 228832 h 228832"/>
              <a:gd name="connsiteX4" fmla="*/ 14287 w 92871"/>
              <a:gd name="connsiteY4" fmla="*/ 26194 h 22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71" h="228832">
                <a:moveTo>
                  <a:pt x="14287" y="26194"/>
                </a:moveTo>
                <a:lnTo>
                  <a:pt x="92871" y="0"/>
                </a:lnTo>
                <a:lnTo>
                  <a:pt x="90489" y="178825"/>
                </a:lnTo>
                <a:lnTo>
                  <a:pt x="0" y="228832"/>
                </a:lnTo>
                <a:lnTo>
                  <a:pt x="14287" y="26194"/>
                </a:lnTo>
                <a:close/>
              </a:path>
            </a:pathLst>
          </a:custGeom>
          <a:solidFill>
            <a:srgbClr val="828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27" y="4628015"/>
            <a:ext cx="569807" cy="105087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4366108"/>
            <a:ext cx="9144000" cy="2578701"/>
            <a:chOff x="0" y="6822836"/>
            <a:chExt cx="9144000" cy="280272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2802722"/>
              <a:chOff x="-7495" y="3822493"/>
              <a:chExt cx="9144000" cy="280272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2802722"/>
                <a:chOff x="-59076" y="5107646"/>
                <a:chExt cx="9252634" cy="16201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7"/>
                  <a:ext cx="9252634" cy="162012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6456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1955</cp:revision>
  <cp:lastPrinted>2021-06-25T07:07:00Z</cp:lastPrinted>
  <dcterms:created xsi:type="dcterms:W3CDTF">2019-05-16T01:35:00Z</dcterms:created>
  <dcterms:modified xsi:type="dcterms:W3CDTF">2023-03-22T01:55:35Z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