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2" r:id="rId2"/>
    <p:sldId id="263" r:id="rId3"/>
    <p:sldId id="264" r:id="rId4"/>
    <p:sldId id="265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3852" y="11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75058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36689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06836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489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30" t="33497" r="37840" b="23525"/>
          <a:stretch/>
        </p:blipFill>
        <p:spPr>
          <a:xfrm>
            <a:off x="-20321" y="707887"/>
            <a:ext cx="9164321" cy="615011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5684" y="6045199"/>
            <a:ext cx="363764" cy="670877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20322" y="6959600"/>
            <a:ext cx="9164322" cy="4364893"/>
            <a:chOff x="-1" y="6822837"/>
            <a:chExt cx="9144001" cy="3554318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" y="6822837"/>
              <a:ext cx="9144001" cy="3554318"/>
              <a:chOff x="-7496" y="3822494"/>
              <a:chExt cx="9144001" cy="3554318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6" y="3822495"/>
                <a:ext cx="9144001" cy="3554317"/>
                <a:chOff x="-66668" y="5107646"/>
                <a:chExt cx="9260226" cy="2054586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8" y="5107646"/>
                  <a:ext cx="9260226" cy="2054586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5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4"/>
                <a:ext cx="9144000" cy="27669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66358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4.02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542309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1.85185E-6 L -4.72222E-6 -0.2430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1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729"/>
          <a:stretch/>
        </p:blipFill>
        <p:spPr>
          <a:xfrm>
            <a:off x="0" y="707885"/>
            <a:ext cx="9143999" cy="6190755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2585" y="5713958"/>
            <a:ext cx="521335" cy="961479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0" y="7051436"/>
            <a:ext cx="9144000" cy="3505201"/>
            <a:chOff x="0" y="6822836"/>
            <a:chExt cx="9144000" cy="3809710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6"/>
              <a:ext cx="9144000" cy="3809710"/>
              <a:chOff x="-7495" y="3822493"/>
              <a:chExt cx="9144000" cy="3809710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1" y="3822493"/>
                <a:ext cx="9136504" cy="3809710"/>
                <a:chOff x="-59076" y="5107645"/>
                <a:chExt cx="9252634" cy="2202217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59076" y="5107645"/>
                  <a:ext cx="9252634" cy="2202217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4"/>
                <a:ext cx="9144000" cy="27668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84774"/>
              <a:ext cx="1298753" cy="63557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4.02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127142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3.7037E-6 L 0 -0.3370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8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30" t="33497" r="37840" b="23525"/>
          <a:stretch/>
        </p:blipFill>
        <p:spPr>
          <a:xfrm>
            <a:off x="-20321" y="707887"/>
            <a:ext cx="9164321" cy="615011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5684" y="6045199"/>
            <a:ext cx="363764" cy="670877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20321" y="5291279"/>
            <a:ext cx="9164321" cy="1639293"/>
            <a:chOff x="0" y="6822835"/>
            <a:chExt cx="9144000" cy="1334870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5"/>
              <a:ext cx="9144000" cy="1334870"/>
              <a:chOff x="-7495" y="3822492"/>
              <a:chExt cx="9144000" cy="1334870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1" y="3822493"/>
                <a:ext cx="9136504" cy="1334869"/>
                <a:chOff x="-59076" y="5107645"/>
                <a:chExt cx="9252634" cy="771626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59076" y="5107645"/>
                  <a:ext cx="9252634" cy="771626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5"/>
                  <a:ext cx="9252634" cy="9265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2"/>
                <a:ext cx="9144000" cy="27672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66358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4.02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942410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729"/>
          <a:stretch/>
        </p:blipFill>
        <p:spPr>
          <a:xfrm>
            <a:off x="0" y="707885"/>
            <a:ext cx="9143999" cy="6190755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2585" y="5713958"/>
            <a:ext cx="521335" cy="961479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0" y="4738283"/>
            <a:ext cx="9144000" cy="2264857"/>
            <a:chOff x="0" y="6822838"/>
            <a:chExt cx="9144000" cy="2461613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8"/>
              <a:ext cx="9144000" cy="2461613"/>
              <a:chOff x="-7495" y="3822495"/>
              <a:chExt cx="9144000" cy="2461613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5" y="3822495"/>
                <a:ext cx="9144000" cy="2461613"/>
                <a:chOff x="-66667" y="5107644"/>
                <a:chExt cx="9260225" cy="1422944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7" y="5107644"/>
                  <a:ext cx="9260225" cy="1422944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5"/>
                  <a:ext cx="9252634" cy="9265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6"/>
                <a:ext cx="9144000" cy="27669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84774"/>
              <a:ext cx="1298753" cy="63557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4.02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341307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11453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伊東　玲央菜</cp:lastModifiedBy>
  <cp:revision>1954</cp:revision>
  <cp:lastPrinted>2021-06-25T07:07:00Z</cp:lastPrinted>
  <dcterms:created xsi:type="dcterms:W3CDTF">2019-05-16T01:35:00Z</dcterms:created>
  <dcterms:modified xsi:type="dcterms:W3CDTF">2023-03-22T01:50:15Z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