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45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5203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9704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1810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3"/>
          <a:stretch/>
        </p:blipFill>
        <p:spPr>
          <a:xfrm>
            <a:off x="0" y="168691"/>
            <a:ext cx="9143999" cy="67110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916" y="3932707"/>
            <a:ext cx="1143836" cy="210953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015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525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025" y="4888017"/>
            <a:ext cx="1006497" cy="185624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7"/>
            <a:ext cx="9144000" cy="3753724"/>
            <a:chOff x="0" y="6822837"/>
            <a:chExt cx="9144000" cy="407982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079823"/>
              <a:chOff x="-7495" y="3822494"/>
              <a:chExt cx="9144000" cy="407982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4079822"/>
                <a:chOff x="-59076" y="5107646"/>
                <a:chExt cx="9252634" cy="235835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35835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5852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 -0.424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3"/>
          <a:stretch/>
        </p:blipFill>
        <p:spPr>
          <a:xfrm>
            <a:off x="0" y="168691"/>
            <a:ext cx="9143999" cy="67110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916" y="3932707"/>
            <a:ext cx="1143836" cy="210953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349893"/>
            <a:ext cx="9144000" cy="3585323"/>
            <a:chOff x="0" y="6822837"/>
            <a:chExt cx="9144000" cy="291951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2919517"/>
              <a:chOff x="-7495" y="3822494"/>
              <a:chExt cx="9144000" cy="291951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2919516"/>
                <a:chOff x="-59076" y="5107646"/>
                <a:chExt cx="9252634" cy="168763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68763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5094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025" y="4888017"/>
            <a:ext cx="1006497" cy="185624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4114856"/>
            <a:ext cx="9144000" cy="2871157"/>
            <a:chOff x="0" y="6822840"/>
            <a:chExt cx="9144000" cy="312058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0"/>
              <a:ext cx="9144000" cy="3120585"/>
              <a:chOff x="-7495" y="3822497"/>
              <a:chExt cx="9144000" cy="312058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7"/>
                <a:ext cx="9136504" cy="3120585"/>
                <a:chOff x="-59076" y="5107648"/>
                <a:chExt cx="9252634" cy="180386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8"/>
                  <a:ext cx="9252634" cy="180386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9"/>
                  <a:ext cx="9252634" cy="926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9"/>
                <a:ext cx="9144000" cy="2766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4306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1951</cp:revision>
  <cp:lastPrinted>2021-06-25T07:07:00Z</cp:lastPrinted>
  <dcterms:created xsi:type="dcterms:W3CDTF">2019-05-16T01:35:00Z</dcterms:created>
  <dcterms:modified xsi:type="dcterms:W3CDTF">2023-03-22T01:49:20Z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