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6488" autoAdjust="0"/>
  </p:normalViewPr>
  <p:slideViewPr>
    <p:cSldViewPr snapToGrid="0">
      <p:cViewPr varScale="1">
        <p:scale>
          <a:sx n="108" d="100"/>
          <a:sy n="108" d="100"/>
        </p:scale>
        <p:origin x="3762" y="1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049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879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259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6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322"/>
            <a:ext cx="9144000" cy="65066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356" y="4522783"/>
            <a:ext cx="795068" cy="146631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4363719"/>
            <a:chOff x="0" y="6822837"/>
            <a:chExt cx="9144000" cy="35533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553362"/>
              <a:chOff x="-7495" y="3822494"/>
              <a:chExt cx="9144000" cy="35533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553362"/>
                <a:chOff x="-59076" y="5107646"/>
                <a:chExt cx="9252634" cy="20540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0540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026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5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70"/>
            <a:ext cx="9142287" cy="68224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94" y="4663442"/>
            <a:ext cx="934392" cy="172326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4000" cy="4138412"/>
            <a:chOff x="0" y="6822837"/>
            <a:chExt cx="9144000" cy="449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497930"/>
              <a:chOff x="-7495" y="3822494"/>
              <a:chExt cx="9144000" cy="449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497930"/>
                <a:chOff x="-59076" y="5107646"/>
                <a:chExt cx="9252634" cy="26000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6000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12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58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322"/>
            <a:ext cx="9144000" cy="65066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356" y="4522783"/>
            <a:ext cx="795068" cy="146631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72930"/>
            <a:ext cx="9144000" cy="3762444"/>
            <a:chOff x="0" y="6822836"/>
            <a:chExt cx="9144000" cy="306374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063746"/>
              <a:chOff x="-7495" y="3822493"/>
              <a:chExt cx="9144000" cy="306374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063744"/>
                <a:chOff x="-66667" y="5107645"/>
                <a:chExt cx="9260225" cy="17710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710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936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70"/>
            <a:ext cx="9142287" cy="68224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94" y="4663442"/>
            <a:ext cx="934392" cy="172326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050994"/>
            <a:ext cx="9144000" cy="3898446"/>
            <a:chOff x="0" y="6822836"/>
            <a:chExt cx="9144000" cy="42371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237118"/>
              <a:chOff x="-7495" y="3822493"/>
              <a:chExt cx="9144000" cy="42371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4237118"/>
                <a:chOff x="-66667" y="5107646"/>
                <a:chExt cx="9260225" cy="24492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4492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28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1951</cp:revision>
  <cp:lastPrinted>2021-06-25T07:07:00Z</cp:lastPrinted>
  <dcterms:created xsi:type="dcterms:W3CDTF">2019-05-16T01:35:00Z</dcterms:created>
  <dcterms:modified xsi:type="dcterms:W3CDTF">2023-03-22T01:48:08Z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