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-46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99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963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360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14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1"/>
          <a:stretch/>
        </p:blipFill>
        <p:spPr>
          <a:xfrm>
            <a:off x="0" y="643466"/>
            <a:ext cx="9146258" cy="62196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15" y="4048760"/>
            <a:ext cx="1213751" cy="22384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43"/>
            <a:ext cx="9144000" cy="6155999"/>
            <a:chOff x="0" y="6822859"/>
            <a:chExt cx="9144000" cy="501280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59"/>
              <a:ext cx="9144000" cy="5012809"/>
              <a:chOff x="-7495" y="3822516"/>
              <a:chExt cx="9144000" cy="501280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516"/>
                <a:ext cx="9136504" cy="5012809"/>
                <a:chOff x="-59076" y="5107646"/>
                <a:chExt cx="9252634" cy="28976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89766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16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4720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60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0" b="3404"/>
          <a:stretch/>
        </p:blipFill>
        <p:spPr>
          <a:xfrm>
            <a:off x="0" y="154989"/>
            <a:ext cx="9144000" cy="67030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228621"/>
            <a:ext cx="1122843" cy="207081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352"/>
            <a:ext cx="9144000" cy="7128000"/>
            <a:chOff x="0" y="6822714"/>
            <a:chExt cx="9144000" cy="77471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14"/>
              <a:ext cx="9144000" cy="7747181"/>
              <a:chOff x="-7495" y="3822371"/>
              <a:chExt cx="9144000" cy="77471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371"/>
                <a:ext cx="9136504" cy="7747181"/>
                <a:chOff x="-59076" y="5107585"/>
                <a:chExt cx="9252634" cy="447828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585"/>
                  <a:ext cx="9252634" cy="44782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85"/>
                  <a:ext cx="9252634" cy="93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371"/>
                <a:ext cx="9144000" cy="2780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453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920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1"/>
          <a:stretch/>
        </p:blipFill>
        <p:spPr>
          <a:xfrm>
            <a:off x="0" y="643466"/>
            <a:ext cx="9146258" cy="62196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15" y="4048760"/>
            <a:ext cx="1213751" cy="22384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803652"/>
            <a:ext cx="9144000" cy="4164078"/>
            <a:chOff x="0" y="6822835"/>
            <a:chExt cx="9144000" cy="33907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3390795"/>
              <a:chOff x="-7495" y="3822492"/>
              <a:chExt cx="9144000" cy="33907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2"/>
                <a:ext cx="9136504" cy="3390795"/>
                <a:chOff x="-59076" y="5107646"/>
                <a:chExt cx="9252634" cy="19600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9600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49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0" b="3404"/>
          <a:stretch/>
        </p:blipFill>
        <p:spPr>
          <a:xfrm>
            <a:off x="0" y="154989"/>
            <a:ext cx="9144000" cy="67030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228621"/>
            <a:ext cx="1122843" cy="207081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7887"/>
            <a:ext cx="9144000" cy="6305104"/>
            <a:chOff x="0" y="6822838"/>
            <a:chExt cx="9144000" cy="68528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6852851"/>
              <a:chOff x="-7495" y="3822495"/>
              <a:chExt cx="9144000" cy="68528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6852851"/>
                <a:chOff x="-59076" y="5107648"/>
                <a:chExt cx="9252634" cy="39613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9"/>
                  <a:ext cx="9252634" cy="396131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494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1943</cp:revision>
  <cp:lastPrinted>2021-06-25T07:07:00Z</cp:lastPrinted>
  <dcterms:created xsi:type="dcterms:W3CDTF">2019-05-16T01:35:00Z</dcterms:created>
  <dcterms:modified xsi:type="dcterms:W3CDTF">2023-03-20T08:25:20Z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