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4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1508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0105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2417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4078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285" y="3687199"/>
            <a:ext cx="1117315" cy="223463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9"/>
            <a:ext cx="9144000" cy="6826740"/>
            <a:chOff x="0" y="6822836"/>
            <a:chExt cx="9144000" cy="555899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5558991"/>
              <a:chOff x="-7495" y="3822493"/>
              <a:chExt cx="9144000" cy="555899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5558990"/>
                <a:chOff x="-59076" y="5107646"/>
                <a:chExt cx="9252634" cy="321339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321339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5.78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04253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910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397" y="5530347"/>
            <a:ext cx="626973" cy="125394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6974658"/>
            <a:ext cx="9151496" cy="4968513"/>
            <a:chOff x="-7496" y="6822842"/>
            <a:chExt cx="9151496" cy="540014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22842"/>
              <a:ext cx="9151496" cy="5400149"/>
              <a:chOff x="-14991" y="3822499"/>
              <a:chExt cx="9151496" cy="540014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822499"/>
                <a:ext cx="9151496" cy="5400149"/>
                <a:chOff x="-74259" y="5107711"/>
                <a:chExt cx="9267817" cy="312161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9" y="5107711"/>
                  <a:ext cx="9267817" cy="312161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711"/>
                  <a:ext cx="9252634" cy="920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9"/>
                <a:ext cx="9144000" cy="2766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5.78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0237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33333E-6 L -0.00035 -0.651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3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285" y="3687199"/>
            <a:ext cx="1117315" cy="223463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7886"/>
            <a:ext cx="9150293" cy="6237204"/>
            <a:chOff x="0" y="6822836"/>
            <a:chExt cx="9150293" cy="507893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50293" cy="5078933"/>
              <a:chOff x="-7495" y="3822493"/>
              <a:chExt cx="9150293" cy="507893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6063" y="3822495"/>
                <a:ext cx="9148861" cy="5078931"/>
                <a:chOff x="-65217" y="5107646"/>
                <a:chExt cx="9265148" cy="293589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5217" y="5107646"/>
                  <a:ext cx="9265148" cy="293589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76 w 9160496"/>
                    <a:gd name="connsiteY0" fmla="*/ 20326 h 1750353"/>
                    <a:gd name="connsiteX1" fmla="*/ 9160496 w 9160496"/>
                    <a:gd name="connsiteY1" fmla="*/ 0 h 1750353"/>
                    <a:gd name="connsiteX2" fmla="*/ 9159041 w 9160496"/>
                    <a:gd name="connsiteY2" fmla="*/ 1750353 h 1750353"/>
                    <a:gd name="connsiteX3" fmla="*/ 498 w 9160496"/>
                    <a:gd name="connsiteY3" fmla="*/ 1730395 h 1750353"/>
                    <a:gd name="connsiteX4" fmla="*/ 6076 w 9160496"/>
                    <a:gd name="connsiteY4" fmla="*/ 20326 h 1750353"/>
                    <a:gd name="connsiteX0" fmla="*/ 6076 w 9181091"/>
                    <a:gd name="connsiteY0" fmla="*/ 20326 h 1746294"/>
                    <a:gd name="connsiteX1" fmla="*/ 9160496 w 9181091"/>
                    <a:gd name="connsiteY1" fmla="*/ 0 h 1746294"/>
                    <a:gd name="connsiteX2" fmla="*/ 9180855 w 9181091"/>
                    <a:gd name="connsiteY2" fmla="*/ 1746294 h 1746294"/>
                    <a:gd name="connsiteX3" fmla="*/ 498 w 9181091"/>
                    <a:gd name="connsiteY3" fmla="*/ 1730395 h 1746294"/>
                    <a:gd name="connsiteX4" fmla="*/ 6076 w 9181091"/>
                    <a:gd name="connsiteY4" fmla="*/ 20326 h 1746294"/>
                    <a:gd name="connsiteX0" fmla="*/ 6076 w 9166801"/>
                    <a:gd name="connsiteY0" fmla="*/ 20326 h 1744265"/>
                    <a:gd name="connsiteX1" fmla="*/ 9160496 w 9166801"/>
                    <a:gd name="connsiteY1" fmla="*/ 0 h 1744265"/>
                    <a:gd name="connsiteX2" fmla="*/ 9166312 w 9166801"/>
                    <a:gd name="connsiteY2" fmla="*/ 1744265 h 1744265"/>
                    <a:gd name="connsiteX3" fmla="*/ 498 w 9166801"/>
                    <a:gd name="connsiteY3" fmla="*/ 1730395 h 1744265"/>
                    <a:gd name="connsiteX4" fmla="*/ 6076 w 9166801"/>
                    <a:gd name="connsiteY4" fmla="*/ 20326 h 17442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6801" h="1744265">
                      <a:moveTo>
                        <a:pt x="6076" y="20326"/>
                      </a:moveTo>
                      <a:lnTo>
                        <a:pt x="9160496" y="0"/>
                      </a:lnTo>
                      <a:cubicBezTo>
                        <a:pt x="9157508" y="561788"/>
                        <a:pt x="9169300" y="1182477"/>
                        <a:pt x="9166312" y="1744265"/>
                      </a:cubicBezTo>
                      <a:lnTo>
                        <a:pt x="498" y="1730395"/>
                      </a:lnTo>
                      <a:cubicBezTo>
                        <a:pt x="-2490" y="1204465"/>
                        <a:pt x="9064" y="546256"/>
                        <a:pt x="6076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5.78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6094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397" y="5530347"/>
            <a:ext cx="626973" cy="125394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2509578"/>
            <a:ext cx="9164569" cy="4486305"/>
            <a:chOff x="-14276" y="6822734"/>
            <a:chExt cx="9164569" cy="487605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4276" y="6822734"/>
              <a:ext cx="9164569" cy="4876050"/>
              <a:chOff x="-21771" y="3822391"/>
              <a:chExt cx="9164569" cy="487605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771" y="3822391"/>
                <a:ext cx="9164569" cy="4876050"/>
                <a:chOff x="-81124" y="5107646"/>
                <a:chExt cx="9281055" cy="281865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1124" y="5107709"/>
                  <a:ext cx="9281055" cy="281858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27582 w 9182002"/>
                    <a:gd name="connsiteY0" fmla="*/ 20326 h 1750353"/>
                    <a:gd name="connsiteX1" fmla="*/ 9182002 w 9182002"/>
                    <a:gd name="connsiteY1" fmla="*/ 0 h 1750353"/>
                    <a:gd name="connsiteX2" fmla="*/ 9180547 w 9182002"/>
                    <a:gd name="connsiteY2" fmla="*/ 1750353 h 1750353"/>
                    <a:gd name="connsiteX3" fmla="*/ 189 w 9182002"/>
                    <a:gd name="connsiteY3" fmla="*/ 1729867 h 1750353"/>
                    <a:gd name="connsiteX4" fmla="*/ 27582 w 9182002"/>
                    <a:gd name="connsiteY4" fmla="*/ 20326 h 1750353"/>
                    <a:gd name="connsiteX0" fmla="*/ 27582 w 9182002"/>
                    <a:gd name="connsiteY0" fmla="*/ 20326 h 1750353"/>
                    <a:gd name="connsiteX1" fmla="*/ 9182002 w 9182002"/>
                    <a:gd name="connsiteY1" fmla="*/ 0 h 1750353"/>
                    <a:gd name="connsiteX2" fmla="*/ 9180547 w 9182002"/>
                    <a:gd name="connsiteY2" fmla="*/ 1750353 h 1750353"/>
                    <a:gd name="connsiteX3" fmla="*/ 189 w 9182002"/>
                    <a:gd name="connsiteY3" fmla="*/ 1729867 h 1750353"/>
                    <a:gd name="connsiteX4" fmla="*/ 27582 w 9182002"/>
                    <a:gd name="connsiteY4" fmla="*/ 20326 h 1750353"/>
                    <a:gd name="connsiteX0" fmla="*/ 20360 w 9174780"/>
                    <a:gd name="connsiteY0" fmla="*/ 20326 h 1750353"/>
                    <a:gd name="connsiteX1" fmla="*/ 9174780 w 9174780"/>
                    <a:gd name="connsiteY1" fmla="*/ 0 h 1750353"/>
                    <a:gd name="connsiteX2" fmla="*/ 9173325 w 9174780"/>
                    <a:gd name="connsiteY2" fmla="*/ 1750353 h 1750353"/>
                    <a:gd name="connsiteX3" fmla="*/ 239 w 9174780"/>
                    <a:gd name="connsiteY3" fmla="*/ 1729867 h 1750353"/>
                    <a:gd name="connsiteX4" fmla="*/ 20360 w 9174780"/>
                    <a:gd name="connsiteY4" fmla="*/ 20326 h 1750353"/>
                    <a:gd name="connsiteX0" fmla="*/ 6077 w 9160497"/>
                    <a:gd name="connsiteY0" fmla="*/ 20326 h 1750353"/>
                    <a:gd name="connsiteX1" fmla="*/ 9160497 w 9160497"/>
                    <a:gd name="connsiteY1" fmla="*/ 0 h 1750353"/>
                    <a:gd name="connsiteX2" fmla="*/ 9159042 w 9160497"/>
                    <a:gd name="connsiteY2" fmla="*/ 1750353 h 1750353"/>
                    <a:gd name="connsiteX3" fmla="*/ 499 w 9160497"/>
                    <a:gd name="connsiteY3" fmla="*/ 1694074 h 1750353"/>
                    <a:gd name="connsiteX4" fmla="*/ 6077 w 9160497"/>
                    <a:gd name="connsiteY4" fmla="*/ 20326 h 1750353"/>
                    <a:gd name="connsiteX0" fmla="*/ 6077 w 9160497"/>
                    <a:gd name="connsiteY0" fmla="*/ 20326 h 1717117"/>
                    <a:gd name="connsiteX1" fmla="*/ 9160497 w 9160497"/>
                    <a:gd name="connsiteY1" fmla="*/ 0 h 1717117"/>
                    <a:gd name="connsiteX2" fmla="*/ 9144500 w 9160497"/>
                    <a:gd name="connsiteY2" fmla="*/ 1717117 h 1717117"/>
                    <a:gd name="connsiteX3" fmla="*/ 499 w 9160497"/>
                    <a:gd name="connsiteY3" fmla="*/ 1694074 h 1717117"/>
                    <a:gd name="connsiteX4" fmla="*/ 6077 w 9160497"/>
                    <a:gd name="connsiteY4" fmla="*/ 20326 h 1717117"/>
                    <a:gd name="connsiteX0" fmla="*/ 6077 w 9160497"/>
                    <a:gd name="connsiteY0" fmla="*/ 20326 h 1717117"/>
                    <a:gd name="connsiteX1" fmla="*/ 9160497 w 9160497"/>
                    <a:gd name="connsiteY1" fmla="*/ 0 h 1717117"/>
                    <a:gd name="connsiteX2" fmla="*/ 9144500 w 9160497"/>
                    <a:gd name="connsiteY2" fmla="*/ 1717117 h 1717117"/>
                    <a:gd name="connsiteX3" fmla="*/ 499 w 9160497"/>
                    <a:gd name="connsiteY3" fmla="*/ 1694074 h 1717117"/>
                    <a:gd name="connsiteX4" fmla="*/ 6077 w 9160497"/>
                    <a:gd name="connsiteY4" fmla="*/ 20326 h 1717117"/>
                    <a:gd name="connsiteX0" fmla="*/ 6077 w 9166802"/>
                    <a:gd name="connsiteY0" fmla="*/ 20326 h 1717117"/>
                    <a:gd name="connsiteX1" fmla="*/ 9160497 w 9166802"/>
                    <a:gd name="connsiteY1" fmla="*/ 0 h 1717117"/>
                    <a:gd name="connsiteX2" fmla="*/ 9166313 w 9166802"/>
                    <a:gd name="connsiteY2" fmla="*/ 1717117 h 1717117"/>
                    <a:gd name="connsiteX3" fmla="*/ 499 w 9166802"/>
                    <a:gd name="connsiteY3" fmla="*/ 1694074 h 1717117"/>
                    <a:gd name="connsiteX4" fmla="*/ 6077 w 9166802"/>
                    <a:gd name="connsiteY4" fmla="*/ 20326 h 1717117"/>
                    <a:gd name="connsiteX0" fmla="*/ 20358 w 9181083"/>
                    <a:gd name="connsiteY0" fmla="*/ 20326 h 1717117"/>
                    <a:gd name="connsiteX1" fmla="*/ 9174778 w 9181083"/>
                    <a:gd name="connsiteY1" fmla="*/ 0 h 1717117"/>
                    <a:gd name="connsiteX2" fmla="*/ 9180594 w 9181083"/>
                    <a:gd name="connsiteY2" fmla="*/ 1717117 h 1717117"/>
                    <a:gd name="connsiteX3" fmla="*/ 238 w 9181083"/>
                    <a:gd name="connsiteY3" fmla="*/ 1683065 h 1717117"/>
                    <a:gd name="connsiteX4" fmla="*/ 20358 w 9181083"/>
                    <a:gd name="connsiteY4" fmla="*/ 20326 h 1717117"/>
                    <a:gd name="connsiteX0" fmla="*/ 0 w 9182540"/>
                    <a:gd name="connsiteY0" fmla="*/ 20326 h 1717117"/>
                    <a:gd name="connsiteX1" fmla="*/ 9176235 w 9182540"/>
                    <a:gd name="connsiteY1" fmla="*/ 0 h 1717117"/>
                    <a:gd name="connsiteX2" fmla="*/ 9182051 w 9182540"/>
                    <a:gd name="connsiteY2" fmla="*/ 1717117 h 1717117"/>
                    <a:gd name="connsiteX3" fmla="*/ 1695 w 9182540"/>
                    <a:gd name="connsiteY3" fmla="*/ 1683065 h 1717117"/>
                    <a:gd name="connsiteX4" fmla="*/ 0 w 9182540"/>
                    <a:gd name="connsiteY4" fmla="*/ 20326 h 1717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82540" h="1717117">
                      <a:moveTo>
                        <a:pt x="0" y="20326"/>
                      </a:moveTo>
                      <a:lnTo>
                        <a:pt x="9176235" y="0"/>
                      </a:lnTo>
                      <a:cubicBezTo>
                        <a:pt x="9173247" y="561788"/>
                        <a:pt x="9185039" y="1155329"/>
                        <a:pt x="9182051" y="1717117"/>
                      </a:cubicBezTo>
                      <a:lnTo>
                        <a:pt x="1695" y="1683065"/>
                      </a:lnTo>
                      <a:cubicBezTo>
                        <a:pt x="-1293" y="1157135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5.78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4783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11495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1964</cp:revision>
  <cp:lastPrinted>2021-06-25T07:07:00Z</cp:lastPrinted>
  <dcterms:created xsi:type="dcterms:W3CDTF">2019-05-16T01:35:00Z</dcterms:created>
  <dcterms:modified xsi:type="dcterms:W3CDTF">2023-03-23T00:48:23Z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