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8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-3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D3F2BA-354E-40C0-975F-175624E3DA2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497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D3F2BA-354E-40C0-975F-175624E3DA2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140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D3F2BA-354E-40C0-975F-175624E3DA2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69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D3F2BA-354E-40C0-975F-175624E3DA2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13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もし洪水が起きたら・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67E688-6BDC-46CC-AB8A-417EA2B70CE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559" y="3573602"/>
            <a:ext cx="220881" cy="44176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51306"/>
            <a:ext cx="9156441" cy="8676001"/>
            <a:chOff x="0" y="6822703"/>
            <a:chExt cx="9144000" cy="77117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03"/>
              <a:ext cx="9144000" cy="7711797"/>
              <a:chOff x="-7495" y="3822364"/>
              <a:chExt cx="9144000" cy="77118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364"/>
                <a:ext cx="9144000" cy="7711801"/>
                <a:chOff x="-66667" y="5107551"/>
                <a:chExt cx="9260225" cy="44578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551"/>
                  <a:ext cx="9260225" cy="445782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51"/>
                  <a:ext cx="9252634" cy="937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364"/>
                <a:ext cx="9144000" cy="2779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5.35</a:t>
              </a:r>
              <a:r>
                <a:rPr kumimoji="1" lang="ja-JP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ｍ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14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-4.44444E-6 -0.5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77"/>
          <a:stretch/>
        </p:blipFill>
        <p:spPr>
          <a:xfrm>
            <a:off x="0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もし洪水が起きたら・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67E688-6BDC-46CC-AB8A-417EA2B70CE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94" y="4994786"/>
            <a:ext cx="608657" cy="12173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75"/>
            <a:ext cx="9166861" cy="4939904"/>
            <a:chOff x="-19470" y="6822838"/>
            <a:chExt cx="9163471" cy="5019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8"/>
              <a:ext cx="9163471" cy="5019712"/>
              <a:chOff x="-26965" y="3822495"/>
              <a:chExt cx="9163471" cy="5019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5"/>
                <a:ext cx="9163471" cy="5019712"/>
                <a:chOff x="-86384" y="5107645"/>
                <a:chExt cx="9279943" cy="29016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29016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5.35</a:t>
              </a:r>
              <a:r>
                <a:rPr kumimoji="1" lang="ja-JP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ｍ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89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209 -0.7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もし洪水が起きたら・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67E688-6BDC-46CC-AB8A-417EA2B70CE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559" y="3573602"/>
            <a:ext cx="220881" cy="44176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128495"/>
            <a:ext cx="9156441" cy="6114312"/>
            <a:chOff x="0" y="6822835"/>
            <a:chExt cx="9144000" cy="543481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5434817"/>
              <a:chOff x="-7495" y="3822495"/>
              <a:chExt cx="9144000" cy="54348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5434822"/>
                <a:chOff x="-66667" y="5107646"/>
                <a:chExt cx="9260225" cy="314161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314161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5.35</a:t>
              </a:r>
              <a:r>
                <a:rPr kumimoji="1" lang="ja-JP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ｍ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13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77"/>
          <a:stretch/>
        </p:blipFill>
        <p:spPr>
          <a:xfrm>
            <a:off x="0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もし洪水が起きたら・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67E688-6BDC-46CC-AB8A-417EA2B70CE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94" y="4994786"/>
            <a:ext cx="608657" cy="12173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222975"/>
            <a:ext cx="9166861" cy="4718843"/>
            <a:chOff x="-19470" y="6822837"/>
            <a:chExt cx="9163471" cy="479508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7"/>
              <a:ext cx="9163471" cy="4795080"/>
              <a:chOff x="-26965" y="3822494"/>
              <a:chExt cx="9163471" cy="479508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4"/>
                <a:ext cx="9163471" cy="4795080"/>
                <a:chOff x="-86384" y="5107645"/>
                <a:chExt cx="9279943" cy="27718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27718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7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5"/>
                <a:ext cx="9163471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5.35</a:t>
              </a:r>
              <a:r>
                <a:rPr kumimoji="1" lang="ja-JP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ｍ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78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1941</cp:revision>
  <cp:lastPrinted>2021-06-25T07:07:00Z</cp:lastPrinted>
  <dcterms:created xsi:type="dcterms:W3CDTF">2019-05-16T01:35:00Z</dcterms:created>
  <dcterms:modified xsi:type="dcterms:W3CDTF">2023-03-20T08:21:46Z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