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6" r:id="rId2"/>
    <p:sldId id="787" r:id="rId3"/>
    <p:sldId id="790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346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766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52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420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4950"/>
          <a:stretch/>
        </p:blipFill>
        <p:spPr>
          <a:xfrm>
            <a:off x="0" y="542925"/>
            <a:ext cx="9144000" cy="63150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53" y="4271988"/>
            <a:ext cx="1110444" cy="222088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7051439"/>
            <a:ext cx="9156441" cy="4236322"/>
            <a:chOff x="0" y="6822834"/>
            <a:chExt cx="9144000" cy="37655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3765531"/>
              <a:chOff x="-7495" y="3822495"/>
              <a:chExt cx="9144000" cy="376553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3765534"/>
                <a:chOff x="-66667" y="5107647"/>
                <a:chExt cx="9260225" cy="217668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21766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093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-0.00069 -0.25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l="2218"/>
          <a:stretch/>
        </p:blipFill>
        <p:spPr>
          <a:xfrm>
            <a:off x="-15240" y="707886"/>
            <a:ext cx="915924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675" y="5668429"/>
            <a:ext cx="503505" cy="100700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575"/>
            <a:ext cx="9166861" cy="4939904"/>
            <a:chOff x="-19470" y="6822838"/>
            <a:chExt cx="9163471" cy="50197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8"/>
              <a:ext cx="9163471" cy="5019712"/>
              <a:chOff x="-26965" y="3822495"/>
              <a:chExt cx="9163471" cy="50197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5"/>
                <a:ext cx="9163471" cy="5019712"/>
                <a:chOff x="-86384" y="5107645"/>
                <a:chExt cx="9279943" cy="290166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5"/>
                  <a:ext cx="9279943" cy="290166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1.09</a:t>
              </a:r>
              <a:r>
                <a:rPr lang="ja-JP" altLang="en-US" sz="3200" dirty="0" smtClean="0"/>
                <a:t>ｍ</a:t>
              </a:r>
              <a:endParaRPr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5094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129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4950"/>
          <a:stretch/>
        </p:blipFill>
        <p:spPr>
          <a:xfrm>
            <a:off x="0" y="542925"/>
            <a:ext cx="9144000" cy="63150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53" y="4271988"/>
            <a:ext cx="1110444" cy="222088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41" y="5294335"/>
            <a:ext cx="9156441" cy="1673623"/>
            <a:chOff x="0" y="6822831"/>
            <a:chExt cx="9144000" cy="14876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1"/>
              <a:ext cx="9144000" cy="1487630"/>
              <a:chOff x="-7495" y="3822492"/>
              <a:chExt cx="9144000" cy="1487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2"/>
                <a:ext cx="9144000" cy="1487631"/>
                <a:chOff x="-66667" y="5107647"/>
                <a:chExt cx="9260225" cy="85993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8"/>
                  <a:ext cx="9260225" cy="85993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1238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l="2218"/>
          <a:stretch/>
        </p:blipFill>
        <p:spPr>
          <a:xfrm>
            <a:off x="-15240" y="707886"/>
            <a:ext cx="915924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675" y="5668429"/>
            <a:ext cx="503505" cy="100700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40" y="6141446"/>
            <a:ext cx="9166861" cy="792757"/>
            <a:chOff x="-19470" y="6822834"/>
            <a:chExt cx="9163471" cy="80556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4"/>
              <a:ext cx="9163471" cy="805565"/>
              <a:chOff x="-26965" y="3822491"/>
              <a:chExt cx="9163471" cy="80556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1"/>
                <a:ext cx="9163471" cy="805565"/>
                <a:chOff x="-86384" y="5107645"/>
                <a:chExt cx="9279943" cy="46566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5"/>
                  <a:ext cx="9279943" cy="46566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1.09</a:t>
              </a:r>
              <a:r>
                <a:rPr lang="ja-JP" altLang="en-US" sz="3200" dirty="0" smtClean="0"/>
                <a:t>ｍ</a:t>
              </a:r>
              <a:endParaRPr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553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1937</cp:revision>
  <cp:lastPrinted>2021-06-25T07:07:00Z</cp:lastPrinted>
  <dcterms:created xsi:type="dcterms:W3CDTF">2019-05-16T01:35:00Z</dcterms:created>
  <dcterms:modified xsi:type="dcterms:W3CDTF">2023-03-20T08:20:11Z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