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7" r:id="rId2"/>
    <p:sldId id="788" r:id="rId3"/>
    <p:sldId id="789" r:id="rId4"/>
    <p:sldId id="790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0622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437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7901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9815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744" y="4398264"/>
            <a:ext cx="367423" cy="73484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" y="7051439"/>
            <a:ext cx="9156441" cy="4236325"/>
            <a:chOff x="0" y="6822834"/>
            <a:chExt cx="9144000" cy="37655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4"/>
              <a:ext cx="9144000" cy="3765531"/>
              <a:chOff x="-7495" y="3822495"/>
              <a:chExt cx="9144000" cy="376553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7"/>
                <a:ext cx="9144000" cy="3765532"/>
                <a:chOff x="-66667" y="5107644"/>
                <a:chExt cx="9260225" cy="217667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4"/>
                  <a:ext cx="9260225" cy="217667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6988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0333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6296E-6 L -0.00069 -0.520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6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951" y="4020456"/>
            <a:ext cx="1000725" cy="200144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0" y="7028472"/>
            <a:ext cx="9166861" cy="7020000"/>
            <a:chOff x="-19470" y="6822738"/>
            <a:chExt cx="9163471" cy="713343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738"/>
              <a:ext cx="9163471" cy="7133436"/>
              <a:chOff x="-26965" y="3822395"/>
              <a:chExt cx="9163471" cy="713343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395"/>
                <a:ext cx="9163471" cy="7133436"/>
                <a:chOff x="-86384" y="5107587"/>
                <a:chExt cx="9279943" cy="41235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587"/>
                  <a:ext cx="9279943" cy="41235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587"/>
                  <a:ext cx="9252635" cy="935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26965" y="3822395"/>
                <a:ext cx="9163471" cy="14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5.06</a:t>
              </a:r>
              <a:r>
                <a:rPr lang="ja-JP" altLang="en-US" sz="3200" dirty="0"/>
                <a:t>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145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74 -0.814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744" y="4398264"/>
            <a:ext cx="367423" cy="73484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488070"/>
            <a:ext cx="9156441" cy="3461372"/>
            <a:chOff x="0" y="6822835"/>
            <a:chExt cx="9144000" cy="307670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44000" cy="3076703"/>
              <a:chOff x="-7495" y="3822495"/>
              <a:chExt cx="9144000" cy="307670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6"/>
                <a:ext cx="9144000" cy="3076704"/>
                <a:chOff x="-66667" y="5107647"/>
                <a:chExt cx="9260225" cy="177850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177850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6988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4021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951" y="4020456"/>
            <a:ext cx="1000725" cy="200144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1431" y="1439812"/>
            <a:ext cx="9166861" cy="5418190"/>
            <a:chOff x="-19470" y="6822837"/>
            <a:chExt cx="9163471" cy="550572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37"/>
              <a:ext cx="9163471" cy="5505725"/>
              <a:chOff x="-26965" y="3822494"/>
              <a:chExt cx="9163471" cy="550572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4"/>
                <a:ext cx="9163471" cy="5505725"/>
                <a:chOff x="-86384" y="5107643"/>
                <a:chExt cx="9279943" cy="318260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4"/>
                  <a:ext cx="9279943" cy="318260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5" cy="927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26965" y="3822494"/>
                <a:ext cx="9163471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5.06</a:t>
              </a:r>
              <a:r>
                <a:rPr lang="ja-JP" altLang="en-US" sz="3200" dirty="0"/>
                <a:t>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567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1936</cp:revision>
  <cp:lastPrinted>2021-06-25T07:07:00Z</cp:lastPrinted>
  <dcterms:created xsi:type="dcterms:W3CDTF">2019-05-16T01:35:00Z</dcterms:created>
  <dcterms:modified xsi:type="dcterms:W3CDTF">2023-03-20T08:19:33Z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