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5" r:id="rId2"/>
    <p:sldId id="786" r:id="rId3"/>
    <p:sldId id="787" r:id="rId4"/>
    <p:sldId id="788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157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121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650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44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06"/>
            <a:ext cx="9156440" cy="68329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11" y="3982021"/>
            <a:ext cx="1292180" cy="258436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51439"/>
            <a:ext cx="9156441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05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069 -0.60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 r="7051" b="21052"/>
          <a:stretch/>
        </p:blipFill>
        <p:spPr>
          <a:xfrm>
            <a:off x="0" y="707886"/>
            <a:ext cx="9153832" cy="61943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636" y="5761703"/>
            <a:ext cx="499747" cy="9994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75"/>
            <a:ext cx="9166861" cy="4939904"/>
            <a:chOff x="-19470" y="6822838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5019712"/>
              <a:chOff x="-26965" y="3822495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5019712"/>
                <a:chOff x="-86384" y="5107645"/>
                <a:chExt cx="9279943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2.76</a:t>
              </a:r>
              <a:r>
                <a:rPr lang="ja-JP" altLang="en-US" sz="3200" dirty="0"/>
                <a:t>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36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28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06"/>
            <a:ext cx="9156440" cy="68329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11" y="3982021"/>
            <a:ext cx="1292180" cy="258436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882005"/>
            <a:ext cx="9164695" cy="3975994"/>
            <a:chOff x="-8243" y="6822833"/>
            <a:chExt cx="9152243" cy="353413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8243" y="6822833"/>
              <a:ext cx="9152243" cy="3534134"/>
              <a:chOff x="-15738" y="3822494"/>
              <a:chExt cx="9152243" cy="35341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738" y="3822494"/>
                <a:ext cx="9152243" cy="3534138"/>
                <a:chOff x="-75015" y="5107647"/>
                <a:chExt cx="9268573" cy="20429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5015" y="5107647"/>
                  <a:ext cx="9268573" cy="20429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6799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 r="7051" b="21052"/>
          <a:stretch/>
        </p:blipFill>
        <p:spPr>
          <a:xfrm>
            <a:off x="0" y="707886"/>
            <a:ext cx="9153832" cy="619435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636" y="5761703"/>
            <a:ext cx="499747" cy="9994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029" y="5065611"/>
            <a:ext cx="9166861" cy="1960226"/>
            <a:chOff x="-19470" y="6822840"/>
            <a:chExt cx="9163471" cy="19918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1991895"/>
              <a:chOff x="-26965" y="3822497"/>
              <a:chExt cx="9163471" cy="19918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1991895"/>
                <a:chOff x="-86384" y="5107645"/>
                <a:chExt cx="9279943" cy="11514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11514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2.76</a:t>
              </a:r>
              <a:r>
                <a:rPr lang="ja-JP" altLang="en-US" sz="3200" dirty="0"/>
                <a:t>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340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1937</cp:revision>
  <cp:lastPrinted>2021-06-25T07:07:00Z</cp:lastPrinted>
  <dcterms:created xsi:type="dcterms:W3CDTF">2019-05-16T01:35:00Z</dcterms:created>
  <dcterms:modified xsi:type="dcterms:W3CDTF">2023-03-20T08:18:37Z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