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4" r:id="rId2"/>
    <p:sldId id="785" r:id="rId3"/>
    <p:sldId id="786" r:id="rId4"/>
    <p:sldId id="78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83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253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234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803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701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624"/>
            <a:ext cx="9156442" cy="642937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440" y="4393406"/>
            <a:ext cx="1099395" cy="219878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7051448"/>
            <a:ext cx="9156441" cy="7704000"/>
            <a:chOff x="0" y="6822843"/>
            <a:chExt cx="9144000" cy="684781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3"/>
              <a:ext cx="9144000" cy="6847815"/>
              <a:chOff x="-7495" y="3822504"/>
              <a:chExt cx="9144000" cy="684781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504"/>
                <a:ext cx="9144000" cy="6847818"/>
                <a:chOff x="-66667" y="5107647"/>
                <a:chExt cx="9260225" cy="395839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395839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031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1481E-6 L -4.44444E-6 -0.837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175" y="3320420"/>
            <a:ext cx="501321" cy="100264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2860" y="7028442"/>
            <a:ext cx="9166861" cy="7775999"/>
            <a:chOff x="-19470" y="6822708"/>
            <a:chExt cx="9163471" cy="79016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708"/>
              <a:ext cx="9163471" cy="7901657"/>
              <a:chOff x="-26965" y="3822365"/>
              <a:chExt cx="9163471" cy="79016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365"/>
                <a:ext cx="9163471" cy="7901657"/>
                <a:chOff x="-86384" y="5107567"/>
                <a:chExt cx="9279943" cy="456759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567"/>
                  <a:ext cx="9279943" cy="456759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67"/>
                  <a:ext cx="9252635" cy="938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365"/>
                <a:ext cx="9163471" cy="18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1227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2 L 0.00174 -0.821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624"/>
            <a:ext cx="9156442" cy="642937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440" y="4393406"/>
            <a:ext cx="1099395" cy="219878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1332065"/>
            <a:ext cx="9156441" cy="6122682"/>
            <a:chOff x="0" y="6822833"/>
            <a:chExt cx="9144000" cy="544225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5442256"/>
              <a:chOff x="-7495" y="3822494"/>
              <a:chExt cx="9144000" cy="54422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5442260"/>
                <a:chOff x="-66667" y="5107647"/>
                <a:chExt cx="9260225" cy="314591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314591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028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175" y="3320420"/>
            <a:ext cx="501321" cy="100264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1" y="1298574"/>
            <a:ext cx="9166861" cy="6048974"/>
            <a:chOff x="-19470" y="6822837"/>
            <a:chExt cx="9163471" cy="614670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7"/>
              <a:ext cx="9163471" cy="6146700"/>
              <a:chOff x="-26965" y="3822494"/>
              <a:chExt cx="9163471" cy="614670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4"/>
                <a:ext cx="9163471" cy="6146700"/>
                <a:chOff x="-86384" y="5107643"/>
                <a:chExt cx="9279943" cy="355312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4"/>
                  <a:ext cx="9279943" cy="35531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5" cy="927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4"/>
                <a:ext cx="9163471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7100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1936</cp:revision>
  <cp:lastPrinted>2021-06-25T07:07:00Z</cp:lastPrinted>
  <dcterms:created xsi:type="dcterms:W3CDTF">2019-05-16T01:35:00Z</dcterms:created>
  <dcterms:modified xsi:type="dcterms:W3CDTF">2023-03-20T08:17:51Z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