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787" r:id="rId2"/>
    <p:sldId id="788" r:id="rId3"/>
    <p:sldId id="789" r:id="rId4"/>
    <p:sldId id="790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830" autoAdjust="0"/>
    <p:restoredTop sz="93253" autoAdjust="0"/>
  </p:normalViewPr>
  <p:slideViewPr>
    <p:cSldViewPr snapToGrid="0">
      <p:cViewPr varScale="1">
        <p:scale>
          <a:sx n="105" d="100"/>
          <a:sy n="105" d="100"/>
        </p:scale>
        <p:origin x="3852" y="114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468573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94476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023475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246556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4838" y="4492171"/>
            <a:ext cx="794311" cy="1588621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0" y="7051367"/>
            <a:ext cx="9144000" cy="6912001"/>
            <a:chOff x="0" y="6822764"/>
            <a:chExt cx="9144000" cy="6143840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764"/>
              <a:ext cx="9144000" cy="6143840"/>
              <a:chOff x="-7495" y="3822425"/>
              <a:chExt cx="9144000" cy="6143843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7495" y="3822425"/>
                <a:ext cx="9144000" cy="6143843"/>
                <a:chOff x="-66667" y="5107578"/>
                <a:chExt cx="9260225" cy="3551462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66667" y="5107578"/>
                  <a:ext cx="9260225" cy="3551462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578"/>
                  <a:ext cx="9252634" cy="9345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25"/>
                <a:ext cx="9144000" cy="27757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73390"/>
              <a:ext cx="1298753" cy="519788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4.51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4167838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4.07407E-6 L 0 -0.7905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953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144000" cy="6858001"/>
          </a:xfrm>
          <a:prstGeom prst="rect">
            <a:avLst/>
          </a:prstGeom>
        </p:spPr>
      </p:pic>
      <p:pic>
        <p:nvPicPr>
          <p:cNvPr id="14" name="図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5801" y="4348642"/>
            <a:ext cx="782703" cy="1565405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13" name="グループ化 12"/>
          <p:cNvGrpSpPr/>
          <p:nvPr/>
        </p:nvGrpSpPr>
        <p:grpSpPr>
          <a:xfrm>
            <a:off x="-22860" y="7028575"/>
            <a:ext cx="9166861" cy="4939904"/>
            <a:chOff x="-19470" y="6822838"/>
            <a:chExt cx="9163471" cy="5019712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19470" y="6822838"/>
              <a:ext cx="9163471" cy="5019712"/>
              <a:chOff x="-26965" y="3822495"/>
              <a:chExt cx="9163471" cy="5019712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26965" y="3822495"/>
                <a:ext cx="9163471" cy="5019712"/>
                <a:chOff x="-86384" y="5107645"/>
                <a:chExt cx="9279943" cy="2901663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86384" y="5107645"/>
                  <a:ext cx="9279943" cy="2901663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7"/>
                  <a:ext cx="9252635" cy="927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>
                <a:off x="-26965" y="3822497"/>
                <a:ext cx="9163471" cy="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75975"/>
              <a:ext cx="1298273" cy="594222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4.51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535185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74 -0.00231 L 0.00174 -0.7048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51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08" y="-2856"/>
            <a:ext cx="9147808" cy="6860856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4838" y="4492171"/>
            <a:ext cx="794311" cy="1588621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3808" y="1665401"/>
            <a:ext cx="9144000" cy="5192599"/>
            <a:chOff x="0" y="6822835"/>
            <a:chExt cx="9144000" cy="3924699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35"/>
              <a:ext cx="9144000" cy="3924699"/>
              <a:chOff x="-7495" y="3822496"/>
              <a:chExt cx="9144000" cy="3924703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7495" y="3822496"/>
                <a:ext cx="9144000" cy="3924703"/>
                <a:chOff x="-66667" y="5107647"/>
                <a:chExt cx="9260225" cy="2268689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66667" y="5107647"/>
                  <a:ext cx="9260225" cy="2268689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7"/>
                  <a:ext cx="9252634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6"/>
                <a:ext cx="9144000" cy="2767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73390"/>
              <a:ext cx="1298753" cy="519788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4.51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994615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144000" cy="6858001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5801" y="4348642"/>
            <a:ext cx="782703" cy="1565405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30839" y="2200305"/>
            <a:ext cx="9166861" cy="4657693"/>
            <a:chOff x="-19470" y="6822836"/>
            <a:chExt cx="9163471" cy="4732942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19470" y="6822836"/>
              <a:ext cx="9163471" cy="4732942"/>
              <a:chOff x="-26965" y="3822493"/>
              <a:chExt cx="9163471" cy="4732942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26965" y="3822493"/>
                <a:ext cx="9163471" cy="4732942"/>
                <a:chOff x="-86384" y="5107645"/>
                <a:chExt cx="9279943" cy="2735895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86384" y="5107645"/>
                  <a:ext cx="9279943" cy="2735895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5" cy="9272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26965" y="3822494"/>
                <a:ext cx="9163471" cy="4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68601"/>
              <a:ext cx="1298273" cy="594222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4.51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4010772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11427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伊東　玲央菜</cp:lastModifiedBy>
  <cp:revision>1936</cp:revision>
  <cp:lastPrinted>2021-06-25T07:07:00Z</cp:lastPrinted>
  <dcterms:created xsi:type="dcterms:W3CDTF">2019-05-16T01:35:00Z</dcterms:created>
  <dcterms:modified xsi:type="dcterms:W3CDTF">2023-03-20T08:16:14Z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