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91" r:id="rId4"/>
    <p:sldId id="79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664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2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919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377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5"/>
            <a:ext cx="9144001" cy="68285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79" y="4086874"/>
            <a:ext cx="916391" cy="183278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49635"/>
            <a:ext cx="9144000" cy="6408457"/>
            <a:chOff x="0" y="6821231"/>
            <a:chExt cx="9144000" cy="569627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231"/>
              <a:ext cx="9144000" cy="5696272"/>
              <a:chOff x="-7495" y="3820892"/>
              <a:chExt cx="9144000" cy="569627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0892"/>
                <a:ext cx="9136504" cy="5696277"/>
                <a:chOff x="-59076" y="5106720"/>
                <a:chExt cx="9252634" cy="32927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8950" y="5106720"/>
                  <a:ext cx="9252508" cy="32927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6791"/>
                    <a:gd name="connsiteY0" fmla="*/ 0 h 1750846"/>
                    <a:gd name="connsiteX1" fmla="*/ 9146791 w 9146791"/>
                    <a:gd name="connsiteY1" fmla="*/ 493 h 1750846"/>
                    <a:gd name="connsiteX2" fmla="*/ 9145336 w 9146791"/>
                    <a:gd name="connsiteY2" fmla="*/ 1750846 h 1750846"/>
                    <a:gd name="connsiteX3" fmla="*/ 1336 w 9146791"/>
                    <a:gd name="connsiteY3" fmla="*/ 1732917 h 1750846"/>
                    <a:gd name="connsiteX4" fmla="*/ 0 w 9146791"/>
                    <a:gd name="connsiteY4" fmla="*/ 0 h 1750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791" h="1750846">
                      <a:moveTo>
                        <a:pt x="0" y="0"/>
                      </a:moveTo>
                      <a:lnTo>
                        <a:pt x="9146791" y="493"/>
                      </a:lnTo>
                      <a:cubicBezTo>
                        <a:pt x="9143803" y="562281"/>
                        <a:pt x="9148324" y="1189058"/>
                        <a:pt x="9145336" y="1750846"/>
                      </a:cubicBezTo>
                      <a:lnTo>
                        <a:pt x="1336" y="1732917"/>
                      </a:lnTo>
                      <a:cubicBezTo>
                        <a:pt x="-1652" y="1206987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9843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7999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92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25"/>
            <a:ext cx="9144000" cy="682856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07" y="4399282"/>
            <a:ext cx="228649" cy="4572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0480" y="7017512"/>
            <a:ext cx="9174481" cy="6932946"/>
            <a:chOff x="-27087" y="6811596"/>
            <a:chExt cx="9171088" cy="704495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7087" y="6811596"/>
              <a:ext cx="9171088" cy="7044953"/>
              <a:chOff x="-34582" y="3811253"/>
              <a:chExt cx="9171088" cy="704495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4582" y="3811253"/>
                <a:ext cx="9171088" cy="7044953"/>
                <a:chOff x="-94098" y="5101147"/>
                <a:chExt cx="9287657" cy="407236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4098" y="5101147"/>
                  <a:ext cx="9287657" cy="407236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2030"/>
                    <a:gd name="connsiteY0" fmla="*/ 0 h 1753150"/>
                    <a:gd name="connsiteX1" fmla="*/ 9162030 w 9162030"/>
                    <a:gd name="connsiteY1" fmla="*/ 2797 h 1753150"/>
                    <a:gd name="connsiteX2" fmla="*/ 9160575 w 9162030"/>
                    <a:gd name="connsiteY2" fmla="*/ 1753150 h 1753150"/>
                    <a:gd name="connsiteX3" fmla="*/ 16575 w 9162030"/>
                    <a:gd name="connsiteY3" fmla="*/ 1735221 h 1753150"/>
                    <a:gd name="connsiteX4" fmla="*/ 0 w 9162030"/>
                    <a:gd name="connsiteY4" fmla="*/ 0 h 1753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030" h="1753150">
                      <a:moveTo>
                        <a:pt x="0" y="0"/>
                      </a:moveTo>
                      <a:lnTo>
                        <a:pt x="9162030" y="2797"/>
                      </a:lnTo>
                      <a:cubicBezTo>
                        <a:pt x="9159042" y="564585"/>
                        <a:pt x="9163563" y="1191362"/>
                        <a:pt x="9160575" y="1753150"/>
                      </a:cubicBezTo>
                      <a:lnTo>
                        <a:pt x="16575" y="1735221"/>
                      </a:lnTo>
                      <a:cubicBezTo>
                        <a:pt x="13587" y="1209291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5" cy="9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3"/>
                <a:ext cx="9163471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727" y="6864360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056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74 -0.61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5"/>
            <a:ext cx="9144001" cy="68285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79" y="4086874"/>
            <a:ext cx="916391" cy="183278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4378" y="707883"/>
            <a:ext cx="9158378" cy="6218693"/>
            <a:chOff x="-14378" y="6822832"/>
            <a:chExt cx="9158378" cy="55275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378" y="6822832"/>
              <a:ext cx="9158378" cy="5527597"/>
              <a:chOff x="-21873" y="3822493"/>
              <a:chExt cx="9158378" cy="552760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873" y="3822493"/>
                <a:ext cx="9158378" cy="5527602"/>
                <a:chOff x="-81228" y="5107646"/>
                <a:chExt cx="9274786" cy="319525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228" y="5107646"/>
                  <a:ext cx="9274785" cy="31952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4227 w 9168647"/>
                    <a:gd name="connsiteY0" fmla="*/ 20326 h 1750353"/>
                    <a:gd name="connsiteX1" fmla="*/ 9168647 w 9168647"/>
                    <a:gd name="connsiteY1" fmla="*/ 0 h 1750353"/>
                    <a:gd name="connsiteX2" fmla="*/ 9167192 w 9168647"/>
                    <a:gd name="connsiteY2" fmla="*/ 1750353 h 1750353"/>
                    <a:gd name="connsiteX3" fmla="*/ 306 w 9168647"/>
                    <a:gd name="connsiteY3" fmla="*/ 1732424 h 1750353"/>
                    <a:gd name="connsiteX4" fmla="*/ 14227 w 9168647"/>
                    <a:gd name="connsiteY4" fmla="*/ 20326 h 1750353"/>
                    <a:gd name="connsiteX0" fmla="*/ 14227 w 9168647"/>
                    <a:gd name="connsiteY0" fmla="*/ 20326 h 1743973"/>
                    <a:gd name="connsiteX1" fmla="*/ 9168647 w 9168647"/>
                    <a:gd name="connsiteY1" fmla="*/ 0 h 1743973"/>
                    <a:gd name="connsiteX2" fmla="*/ 9167192 w 9168647"/>
                    <a:gd name="connsiteY2" fmla="*/ 1743973 h 1743973"/>
                    <a:gd name="connsiteX3" fmla="*/ 306 w 9168647"/>
                    <a:gd name="connsiteY3" fmla="*/ 1732424 h 1743973"/>
                    <a:gd name="connsiteX4" fmla="*/ 14227 w 9168647"/>
                    <a:gd name="connsiteY4" fmla="*/ 20326 h 1743973"/>
                    <a:gd name="connsiteX0" fmla="*/ 14227 w 9168647"/>
                    <a:gd name="connsiteY0" fmla="*/ 20326 h 1735467"/>
                    <a:gd name="connsiteX1" fmla="*/ 9168647 w 9168647"/>
                    <a:gd name="connsiteY1" fmla="*/ 0 h 1735467"/>
                    <a:gd name="connsiteX2" fmla="*/ 9167192 w 9168647"/>
                    <a:gd name="connsiteY2" fmla="*/ 1735467 h 1735467"/>
                    <a:gd name="connsiteX3" fmla="*/ 306 w 9168647"/>
                    <a:gd name="connsiteY3" fmla="*/ 1732424 h 1735467"/>
                    <a:gd name="connsiteX4" fmla="*/ 14227 w 9168647"/>
                    <a:gd name="connsiteY4" fmla="*/ 20326 h 1735467"/>
                    <a:gd name="connsiteX0" fmla="*/ 6765 w 9168813"/>
                    <a:gd name="connsiteY0" fmla="*/ 3314 h 1735467"/>
                    <a:gd name="connsiteX1" fmla="*/ 9168813 w 9168813"/>
                    <a:gd name="connsiteY1" fmla="*/ 0 h 1735467"/>
                    <a:gd name="connsiteX2" fmla="*/ 9167358 w 9168813"/>
                    <a:gd name="connsiteY2" fmla="*/ 1735467 h 1735467"/>
                    <a:gd name="connsiteX3" fmla="*/ 472 w 9168813"/>
                    <a:gd name="connsiteY3" fmla="*/ 1732424 h 1735467"/>
                    <a:gd name="connsiteX4" fmla="*/ 6765 w 9168813"/>
                    <a:gd name="connsiteY4" fmla="*/ 3314 h 1735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813" h="1735467">
                      <a:moveTo>
                        <a:pt x="6765" y="3314"/>
                      </a:moveTo>
                      <a:lnTo>
                        <a:pt x="9168813" y="0"/>
                      </a:lnTo>
                      <a:cubicBezTo>
                        <a:pt x="9165825" y="561788"/>
                        <a:pt x="9170346" y="1173679"/>
                        <a:pt x="9167358" y="1735467"/>
                      </a:cubicBezTo>
                      <a:lnTo>
                        <a:pt x="472" y="1732424"/>
                      </a:lnTo>
                      <a:cubicBezTo>
                        <a:pt x="-2516" y="1206494"/>
                        <a:pt x="9753" y="529244"/>
                        <a:pt x="6765" y="331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58905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2649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25"/>
            <a:ext cx="9144000" cy="682856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07" y="4399282"/>
            <a:ext cx="228649" cy="4572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1" y="2849767"/>
            <a:ext cx="9166861" cy="6138283"/>
            <a:chOff x="-19470" y="6822837"/>
            <a:chExt cx="9163471" cy="62374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7"/>
              <a:ext cx="9163471" cy="6237451"/>
              <a:chOff x="-26965" y="3822494"/>
              <a:chExt cx="9163471" cy="62374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4"/>
                <a:ext cx="9163471" cy="6237451"/>
                <a:chOff x="-86384" y="5107644"/>
                <a:chExt cx="9279943" cy="36055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4"/>
                  <a:ext cx="9279943" cy="36055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2030"/>
                    <a:gd name="connsiteY0" fmla="*/ 0 h 1753150"/>
                    <a:gd name="connsiteX1" fmla="*/ 9162030 w 9162030"/>
                    <a:gd name="connsiteY1" fmla="*/ 2797 h 1753150"/>
                    <a:gd name="connsiteX2" fmla="*/ 9160575 w 9162030"/>
                    <a:gd name="connsiteY2" fmla="*/ 1753150 h 1753150"/>
                    <a:gd name="connsiteX3" fmla="*/ 16575 w 9162030"/>
                    <a:gd name="connsiteY3" fmla="*/ 1735221 h 1753150"/>
                    <a:gd name="connsiteX4" fmla="*/ 0 w 9162030"/>
                    <a:gd name="connsiteY4" fmla="*/ 0 h 1753150"/>
                    <a:gd name="connsiteX0" fmla="*/ 0 w 9154420"/>
                    <a:gd name="connsiteY0" fmla="*/ 2984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98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984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8914"/>
                        <a:pt x="0" y="298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5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728" y="6860768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9778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1936</cp:revision>
  <cp:lastPrinted>2021-06-25T07:07:00Z</cp:lastPrinted>
  <dcterms:created xsi:type="dcterms:W3CDTF">2019-05-16T01:35:00Z</dcterms:created>
  <dcterms:modified xsi:type="dcterms:W3CDTF">2023-03-20T08:13:41Z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