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86" r:id="rId4"/>
    <p:sldId id="78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664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2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051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724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778" y="4456274"/>
            <a:ext cx="746430" cy="14928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9"/>
            <a:ext cx="9144000" cy="4236322"/>
            <a:chOff x="0" y="6822834"/>
            <a:chExt cx="9144000" cy="3765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3765531"/>
              <a:chOff x="-7495" y="3822495"/>
              <a:chExt cx="9144000" cy="376553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765534"/>
                <a:chOff x="-66667" y="5107647"/>
                <a:chExt cx="9260225" cy="21766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1766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7999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 -0.531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780" y="4906296"/>
            <a:ext cx="409839" cy="8196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77"/>
            <a:ext cx="9166861" cy="4208380"/>
            <a:chOff x="-19470" y="6822839"/>
            <a:chExt cx="9163471" cy="427636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9"/>
              <a:ext cx="9163471" cy="4276369"/>
              <a:chOff x="-26965" y="3822496"/>
              <a:chExt cx="9163471" cy="427636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6"/>
                <a:ext cx="9163471" cy="4276369"/>
                <a:chOff x="-86384" y="5107646"/>
                <a:chExt cx="9279943" cy="247197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6"/>
                  <a:ext cx="9279943" cy="247197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056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34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1"/>
            <a:ext cx="9136504" cy="685237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778" y="4456274"/>
            <a:ext cx="746430" cy="149285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431810"/>
            <a:ext cx="9151495" cy="3426194"/>
            <a:chOff x="-7495" y="6822832"/>
            <a:chExt cx="9151495" cy="304543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5" y="6822832"/>
              <a:ext cx="9151495" cy="3045434"/>
              <a:chOff x="-14990" y="3822493"/>
              <a:chExt cx="9151495" cy="304543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22494"/>
                <a:ext cx="9151495" cy="3045435"/>
                <a:chOff x="-74257" y="5107646"/>
                <a:chExt cx="9267815" cy="176042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7" y="5107647"/>
                  <a:ext cx="9267815" cy="17604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75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780" y="4906296"/>
            <a:ext cx="409839" cy="8196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431" y="4643897"/>
            <a:ext cx="9166861" cy="2264111"/>
            <a:chOff x="-19470" y="6822840"/>
            <a:chExt cx="9163471" cy="230068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2300689"/>
              <a:chOff x="-26965" y="3822497"/>
              <a:chExt cx="9163471" cy="230068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8"/>
                <a:ext cx="9163471" cy="2300688"/>
                <a:chOff x="-86384" y="5107646"/>
                <a:chExt cx="9279943" cy="13299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6"/>
                  <a:ext cx="9279943" cy="13299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2834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1934</cp:revision>
  <cp:lastPrinted>2021-06-25T07:07:00Z</cp:lastPrinted>
  <dcterms:created xsi:type="dcterms:W3CDTF">2019-05-16T01:35:00Z</dcterms:created>
  <dcterms:modified xsi:type="dcterms:W3CDTF">2023-03-20T08:08:37Z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