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9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331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929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711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680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6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419" y="4855537"/>
            <a:ext cx="932810" cy="18656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9"/>
            <a:ext cx="9144000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723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-0.44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00" y="3962283"/>
            <a:ext cx="923232" cy="18464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28577"/>
            <a:ext cx="9166861" cy="4208380"/>
            <a:chOff x="-19470" y="6822839"/>
            <a:chExt cx="9163471" cy="42763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9"/>
              <a:ext cx="9163471" cy="4276369"/>
              <a:chOff x="-26965" y="3822496"/>
              <a:chExt cx="9163471" cy="42763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6"/>
                <a:ext cx="9163471" cy="4276369"/>
                <a:chOff x="-86384" y="5107646"/>
                <a:chExt cx="9279943" cy="247197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24719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422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55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6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419" y="4855537"/>
            <a:ext cx="932810" cy="18656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876717"/>
            <a:ext cx="9144000" cy="3015004"/>
            <a:chOff x="0" y="6822832"/>
            <a:chExt cx="9144000" cy="26799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2679942"/>
              <a:chOff x="-7495" y="3822492"/>
              <a:chExt cx="9144000" cy="267994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2679942"/>
                <a:chOff x="-66667" y="5107645"/>
                <a:chExt cx="9260225" cy="15491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15491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617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28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00" y="3962283"/>
            <a:ext cx="923232" cy="184646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1" y="3145714"/>
            <a:ext cx="9166861" cy="3712285"/>
            <a:chOff x="-19470" y="6822840"/>
            <a:chExt cx="9163471" cy="37722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3772259"/>
              <a:chOff x="-26965" y="3822497"/>
              <a:chExt cx="9163471" cy="377225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3772259"/>
                <a:chOff x="-86384" y="5107646"/>
                <a:chExt cx="9279943" cy="218056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218056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7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520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1934</cp:revision>
  <cp:lastPrinted>2021-06-25T07:07:00Z</cp:lastPrinted>
  <dcterms:created xsi:type="dcterms:W3CDTF">2019-05-16T01:35:00Z</dcterms:created>
  <dcterms:modified xsi:type="dcterms:W3CDTF">2023-03-20T08:08:08Z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