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785" r:id="rId2"/>
    <p:sldId id="786" r:id="rId3"/>
    <p:sldId id="787" r:id="rId4"/>
    <p:sldId id="788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3852" y="1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53194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50377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61666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9302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0" r="14030"/>
          <a:stretch/>
        </p:blipFill>
        <p:spPr>
          <a:xfrm>
            <a:off x="0" y="707886"/>
            <a:ext cx="9153832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383" y="4684659"/>
            <a:ext cx="851337" cy="1702674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7051438"/>
            <a:ext cx="9144000" cy="5583573"/>
            <a:chOff x="0" y="6822833"/>
            <a:chExt cx="9144000" cy="496305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3"/>
              <a:ext cx="9144000" cy="4963059"/>
              <a:chOff x="-7495" y="3822494"/>
              <a:chExt cx="9144000" cy="496306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4"/>
                <a:ext cx="9144000" cy="4963063"/>
                <a:chOff x="-66667" y="5107646"/>
                <a:chExt cx="9260225" cy="286891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6"/>
                  <a:ext cx="9260225" cy="286891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3390"/>
              <a:ext cx="1298753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5.30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51879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0 -0.5928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6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063" y="4204932"/>
            <a:ext cx="930257" cy="1860513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22860" y="7028580"/>
            <a:ext cx="9166861" cy="4488518"/>
            <a:chOff x="-19470" y="6822840"/>
            <a:chExt cx="9163471" cy="456103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9470" y="6822840"/>
              <a:ext cx="9163471" cy="4561032"/>
              <a:chOff x="-26965" y="3822497"/>
              <a:chExt cx="9163471" cy="456103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6965" y="3822497"/>
                <a:ext cx="9163471" cy="4561032"/>
                <a:chOff x="-86384" y="5107646"/>
                <a:chExt cx="9279943" cy="263652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6384" y="5107647"/>
                  <a:ext cx="9279943" cy="2636520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26965" y="3822497"/>
                <a:ext cx="9163471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5975"/>
              <a:ext cx="129827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5.30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13532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-0.00231 L 0.00122 -0.6694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333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0" r="14030"/>
          <a:stretch/>
        </p:blipFill>
        <p:spPr>
          <a:xfrm>
            <a:off x="0" y="707886"/>
            <a:ext cx="9153832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383" y="4684659"/>
            <a:ext cx="851337" cy="1702674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2984987"/>
            <a:ext cx="9144000" cy="3938326"/>
            <a:chOff x="0" y="6822832"/>
            <a:chExt cx="9144000" cy="350065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2"/>
              <a:ext cx="9144000" cy="3500651"/>
              <a:chOff x="-7495" y="3822492"/>
              <a:chExt cx="9144000" cy="350065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2"/>
                <a:ext cx="9144000" cy="3500653"/>
                <a:chOff x="-66667" y="5107646"/>
                <a:chExt cx="9260225" cy="202356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6"/>
                  <a:ext cx="9260225" cy="202356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2"/>
                <a:ext cx="9144000" cy="2767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939"/>
              <a:ext cx="1298753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5.30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6547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063" y="4204932"/>
            <a:ext cx="930257" cy="1860513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5605" y="2439164"/>
            <a:ext cx="9166861" cy="4484152"/>
            <a:chOff x="-19470" y="6822840"/>
            <a:chExt cx="9163471" cy="4556595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9470" y="6822840"/>
              <a:ext cx="9163471" cy="4556595"/>
              <a:chOff x="-26965" y="3822497"/>
              <a:chExt cx="9163471" cy="4556595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6965" y="3822499"/>
                <a:ext cx="9163471" cy="4556593"/>
                <a:chOff x="-86384" y="5107647"/>
                <a:chExt cx="9279943" cy="263395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6384" y="5107648"/>
                  <a:ext cx="9279943" cy="263395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5" cy="92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26965" y="3822497"/>
                <a:ext cx="9163471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5975"/>
              <a:ext cx="129827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5.30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7974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11431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1932</cp:revision>
  <cp:lastPrinted>2021-06-25T07:07:00Z</cp:lastPrinted>
  <dcterms:created xsi:type="dcterms:W3CDTF">2019-05-16T01:35:00Z</dcterms:created>
  <dcterms:modified xsi:type="dcterms:W3CDTF">2023-03-20T08:07:37Z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