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92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82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677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57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25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8899"/>
          <a:stretch/>
        </p:blipFill>
        <p:spPr>
          <a:xfrm>
            <a:off x="0" y="467360"/>
            <a:ext cx="9144000" cy="63906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66" y="3659728"/>
            <a:ext cx="1324614" cy="26492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496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75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8" y="467204"/>
            <a:ext cx="9145748" cy="63907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02352"/>
            <a:ext cx="521171" cy="104234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662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36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8899"/>
          <a:stretch/>
        </p:blipFill>
        <p:spPr>
          <a:xfrm>
            <a:off x="0" y="467360"/>
            <a:ext cx="9144000" cy="639064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66" y="3659728"/>
            <a:ext cx="1324614" cy="26492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402223"/>
            <a:ext cx="9144000" cy="4455777"/>
            <a:chOff x="0" y="6822833"/>
            <a:chExt cx="9144000" cy="39605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3960597"/>
              <a:chOff x="-7495" y="3822494"/>
              <a:chExt cx="9144000" cy="396060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960600"/>
                <a:chOff x="-66667" y="5107647"/>
                <a:chExt cx="9260225" cy="228944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28944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074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8" y="467204"/>
            <a:ext cx="9145748" cy="639079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02352"/>
            <a:ext cx="521171" cy="104234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1431" y="4542374"/>
            <a:ext cx="9166861" cy="2315630"/>
            <a:chOff x="-19470" y="6822840"/>
            <a:chExt cx="9163471" cy="23530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2353039"/>
              <a:chOff x="-26965" y="3822497"/>
              <a:chExt cx="9163471" cy="235303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2353039"/>
                <a:chOff x="-86384" y="5107646"/>
                <a:chExt cx="9279943" cy="13601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8"/>
                  <a:ext cx="9279943" cy="13601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59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1931</cp:revision>
  <cp:lastPrinted>2021-06-25T07:07:00Z</cp:lastPrinted>
  <dcterms:created xsi:type="dcterms:W3CDTF">2019-05-16T01:35:00Z</dcterms:created>
  <dcterms:modified xsi:type="dcterms:W3CDTF">2023-03-20T08:07:08Z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