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6" r:id="rId2"/>
    <p:sldId id="787" r:id="rId3"/>
    <p:sldId id="788" r:id="rId4"/>
    <p:sldId id="79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800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4282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4586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460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72297"/>
            <a:ext cx="9152146" cy="66056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093" y="4294293"/>
            <a:ext cx="1044905" cy="208981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212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634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81" y="4003358"/>
            <a:ext cx="467360" cy="93471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80"/>
            <a:ext cx="9166861" cy="4488518"/>
            <a:chOff x="-19470" y="6822840"/>
            <a:chExt cx="9163471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61032"/>
              <a:chOff x="-26965" y="3822497"/>
              <a:chExt cx="9163471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4561032"/>
                <a:chOff x="-86384" y="5107646"/>
                <a:chExt cx="9279943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36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584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72297"/>
            <a:ext cx="9152146" cy="66056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093" y="4294293"/>
            <a:ext cx="1044905" cy="208981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641" y="2706864"/>
            <a:ext cx="9159641" cy="4238221"/>
            <a:chOff x="-15641" y="6822835"/>
            <a:chExt cx="9159641" cy="376721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641" y="6822835"/>
              <a:ext cx="9159641" cy="3767218"/>
              <a:chOff x="-23136" y="3822496"/>
              <a:chExt cx="9159641" cy="376722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3136" y="3822496"/>
                <a:ext cx="9159641" cy="3767221"/>
                <a:chOff x="-82507" y="5107647"/>
                <a:chExt cx="9276065" cy="217765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507" y="5107647"/>
                  <a:ext cx="9276065" cy="217765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084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81" y="4003358"/>
            <a:ext cx="467360" cy="93471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2" y="3015379"/>
            <a:ext cx="9166861" cy="3915192"/>
            <a:chOff x="-19470" y="6822840"/>
            <a:chExt cx="9163471" cy="397844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3978444"/>
              <a:chOff x="-26965" y="3822497"/>
              <a:chExt cx="9163471" cy="397844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9"/>
                <a:ext cx="9163471" cy="3978442"/>
                <a:chOff x="-86384" y="5107648"/>
                <a:chExt cx="9279943" cy="22997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8"/>
                  <a:ext cx="9279943" cy="22997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5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623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1930</cp:revision>
  <cp:lastPrinted>2021-06-25T07:07:00Z</cp:lastPrinted>
  <dcterms:created xsi:type="dcterms:W3CDTF">2019-05-16T01:35:00Z</dcterms:created>
  <dcterms:modified xsi:type="dcterms:W3CDTF">2023-03-20T08:00:58Z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