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4" r:id="rId2"/>
    <p:sldId id="785" r:id="rId3"/>
    <p:sldId id="788" r:id="rId4"/>
    <p:sldId id="787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5091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9197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5423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0059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"/>
            <a:ext cx="9144000" cy="6823711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965" y="4265064"/>
            <a:ext cx="773821" cy="154764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51438"/>
            <a:ext cx="9144000" cy="5583573"/>
            <a:chOff x="0" y="6822833"/>
            <a:chExt cx="9144000" cy="496305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3"/>
              <a:ext cx="9144000" cy="4963059"/>
              <a:chOff x="-7495" y="3822494"/>
              <a:chExt cx="9144000" cy="496306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4963063"/>
                <a:chOff x="-66667" y="5107646"/>
                <a:chExt cx="9260225" cy="286891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286891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57335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-0.7217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7" r="26422" b="19518"/>
          <a:stretch/>
        </p:blipFill>
        <p:spPr>
          <a:xfrm>
            <a:off x="-22861" y="304799"/>
            <a:ext cx="9166861" cy="656844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901" y="4714240"/>
            <a:ext cx="251919" cy="50383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2860" y="7028580"/>
            <a:ext cx="9166861" cy="4488518"/>
            <a:chOff x="-19470" y="6822840"/>
            <a:chExt cx="9163471" cy="456103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40"/>
              <a:ext cx="9163471" cy="4561032"/>
              <a:chOff x="-26965" y="3822497"/>
              <a:chExt cx="9163471" cy="456103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7"/>
                <a:ext cx="9163471" cy="4561032"/>
                <a:chOff x="-86384" y="5107646"/>
                <a:chExt cx="9279943" cy="26365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7"/>
                  <a:ext cx="9279943" cy="263652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26965" y="3822497"/>
                <a:ext cx="9163471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61618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231 L 0.00122 -0.4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1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"/>
            <a:ext cx="9144000" cy="682371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965" y="4265064"/>
            <a:ext cx="773821" cy="154764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2161076"/>
            <a:ext cx="9144000" cy="4696922"/>
            <a:chOff x="0" y="6822832"/>
            <a:chExt cx="9144000" cy="417494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2"/>
              <a:ext cx="9144000" cy="4174944"/>
              <a:chOff x="-7495" y="3822493"/>
              <a:chExt cx="9144000" cy="417494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3"/>
                <a:ext cx="9144000" cy="4174947"/>
                <a:chOff x="-66667" y="5107646"/>
                <a:chExt cx="9260225" cy="241334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241334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8607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7" r="26422" b="19518"/>
          <a:stretch/>
        </p:blipFill>
        <p:spPr>
          <a:xfrm>
            <a:off x="-22861" y="304799"/>
            <a:ext cx="9166861" cy="656844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901" y="4714240"/>
            <a:ext cx="251919" cy="50383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2861" y="4104927"/>
            <a:ext cx="9166860" cy="2847421"/>
            <a:chOff x="-19470" y="6822840"/>
            <a:chExt cx="9163471" cy="289342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40"/>
              <a:ext cx="9163471" cy="2893422"/>
              <a:chOff x="-26965" y="3822497"/>
              <a:chExt cx="9163471" cy="289342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7"/>
                <a:ext cx="9163471" cy="2893422"/>
                <a:chOff x="-86384" y="5107646"/>
                <a:chExt cx="9279943" cy="16725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8"/>
                  <a:ext cx="9279943" cy="167255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5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26965" y="3822497"/>
                <a:ext cx="9163471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3596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11451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1932</cp:revision>
  <cp:lastPrinted>2023-02-22T08:02:08Z</cp:lastPrinted>
  <dcterms:created xsi:type="dcterms:W3CDTF">2019-05-16T01:35:00Z</dcterms:created>
  <dcterms:modified xsi:type="dcterms:W3CDTF">2023-03-20T08:00:26Z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