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4" r:id="rId2"/>
    <p:sldId id="785" r:id="rId3"/>
    <p:sldId id="786" r:id="rId4"/>
    <p:sldId id="787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3852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5433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30596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74659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4876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6405"/>
            <a:ext cx="9144000" cy="625159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387" y="4408725"/>
            <a:ext cx="341853" cy="683706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438"/>
            <a:ext cx="9144000" cy="5583573"/>
            <a:chOff x="0" y="6822833"/>
            <a:chExt cx="9144000" cy="496305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3"/>
              <a:ext cx="9144000" cy="4963059"/>
              <a:chOff x="-7495" y="3822494"/>
              <a:chExt cx="9144000" cy="496306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4963063"/>
                <a:chOff x="-66667" y="5107646"/>
                <a:chExt cx="9260225" cy="286891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286891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4.52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6337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 -0.5208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92" y="-3739"/>
            <a:ext cx="9151991" cy="6861739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501" y="3730752"/>
            <a:ext cx="824643" cy="164928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22860" y="7028463"/>
            <a:ext cx="9166861" cy="6695999"/>
            <a:chOff x="-19470" y="6822734"/>
            <a:chExt cx="9163471" cy="680420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734"/>
              <a:ext cx="9163471" cy="6804201"/>
              <a:chOff x="-26965" y="3822391"/>
              <a:chExt cx="9163471" cy="680420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391"/>
                <a:ext cx="9163471" cy="6804201"/>
                <a:chOff x="-86384" y="5107587"/>
                <a:chExt cx="9279943" cy="393320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587"/>
                  <a:ext cx="9279943" cy="393320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587"/>
                  <a:ext cx="9252635" cy="935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26965" y="3822391"/>
                <a:ext cx="9163471" cy="15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4.52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15420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231 L 0.00174 -0.8386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496" y="601280"/>
            <a:ext cx="9151496" cy="625672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387" y="4408725"/>
            <a:ext cx="341853" cy="683706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496" y="3488509"/>
            <a:ext cx="9151496" cy="3497581"/>
            <a:chOff x="-7496" y="6822834"/>
            <a:chExt cx="9151496" cy="310888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6" y="6822834"/>
              <a:ext cx="9151496" cy="3108888"/>
              <a:chOff x="-14991" y="3822496"/>
              <a:chExt cx="9151496" cy="310889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1" y="3822496"/>
                <a:ext cx="9151496" cy="3108891"/>
                <a:chOff x="-74258" y="5107647"/>
                <a:chExt cx="9267816" cy="179710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58" y="5107648"/>
                  <a:ext cx="9267816" cy="179710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6"/>
                <a:ext cx="9144000" cy="27669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94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4.52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1515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92" y="-3739"/>
            <a:ext cx="9151991" cy="686173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501" y="3730752"/>
            <a:ext cx="824643" cy="1649285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1263430"/>
            <a:ext cx="9166861" cy="6033481"/>
            <a:chOff x="-19470" y="6822840"/>
            <a:chExt cx="9163471" cy="613095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40"/>
              <a:ext cx="9163471" cy="6130955"/>
              <a:chOff x="-26965" y="3822497"/>
              <a:chExt cx="9163471" cy="613095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7"/>
                <a:ext cx="9163471" cy="6130955"/>
                <a:chOff x="-86384" y="5107647"/>
                <a:chExt cx="9279943" cy="354402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7"/>
                  <a:ext cx="9279943" cy="354402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5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26965" y="3822497"/>
                <a:ext cx="9163471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4.52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859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1928</cp:revision>
  <cp:lastPrinted>2021-06-25T07:07:00Z</cp:lastPrinted>
  <dcterms:created xsi:type="dcterms:W3CDTF">2019-05-16T01:35:00Z</dcterms:created>
  <dcterms:modified xsi:type="dcterms:W3CDTF">2023-03-20T07:40:36Z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