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3" r:id="rId2"/>
    <p:sldId id="784" r:id="rId3"/>
    <p:sldId id="785" r:id="rId4"/>
    <p:sldId id="786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544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51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557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0251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96" y="481782"/>
            <a:ext cx="9157615" cy="647293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795" y="3813048"/>
            <a:ext cx="1217063" cy="243412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1438"/>
            <a:ext cx="9144000" cy="5583573"/>
            <a:chOff x="0" y="6822833"/>
            <a:chExt cx="9144000" cy="4963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963059"/>
              <a:chOff x="-7495" y="3822494"/>
              <a:chExt cx="9144000" cy="49630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963063"/>
                <a:chOff x="-66667" y="5107646"/>
                <a:chExt cx="9260225" cy="286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86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9264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148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87"/>
            <a:ext cx="9155430" cy="686657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801" y="5212080"/>
            <a:ext cx="589439" cy="11788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28580"/>
            <a:ext cx="9166861" cy="4488518"/>
            <a:chOff x="-19470" y="6822840"/>
            <a:chExt cx="9163471" cy="45610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4561032"/>
              <a:chOff x="-26965" y="3822497"/>
              <a:chExt cx="9163471" cy="45610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7"/>
                <a:ext cx="9163471" cy="4561032"/>
                <a:chOff x="-86384" y="5107646"/>
                <a:chExt cx="9279943" cy="26365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263652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505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118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96" y="486106"/>
            <a:ext cx="9151496" cy="6468613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795" y="3813048"/>
            <a:ext cx="1217063" cy="24341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4991" y="6069369"/>
            <a:ext cx="9144000" cy="1239123"/>
            <a:chOff x="0" y="6822830"/>
            <a:chExt cx="9144000" cy="110141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0"/>
              <a:ext cx="9144000" cy="1101417"/>
              <a:chOff x="-7495" y="3822491"/>
              <a:chExt cx="9144000" cy="110141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1"/>
                <a:ext cx="9144000" cy="1101418"/>
                <a:chOff x="-66667" y="5107646"/>
                <a:chExt cx="9260225" cy="63667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63667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8651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18" y="-14564"/>
            <a:ext cx="9163418" cy="687256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801" y="5212080"/>
            <a:ext cx="589439" cy="117887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225941"/>
            <a:ext cx="9166861" cy="637066"/>
            <a:chOff x="-19470" y="6822840"/>
            <a:chExt cx="9163471" cy="64735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40"/>
              <a:ext cx="9163471" cy="647358"/>
              <a:chOff x="-26965" y="3822497"/>
              <a:chExt cx="9163471" cy="64735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8"/>
                <a:ext cx="9163471" cy="647357"/>
                <a:chOff x="-86384" y="5107646"/>
                <a:chExt cx="9279943" cy="37420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7"/>
                  <a:ext cx="9279943" cy="37420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22497"/>
                <a:ext cx="9163471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8187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1926</cp:revision>
  <cp:lastPrinted>2021-06-25T07:07:00Z</cp:lastPrinted>
  <dcterms:created xsi:type="dcterms:W3CDTF">2019-05-16T01:35:00Z</dcterms:created>
  <dcterms:modified xsi:type="dcterms:W3CDTF">2023-03-20T07:39:43Z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