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784" r:id="rId2"/>
    <p:sldId id="785" r:id="rId3"/>
    <p:sldId id="786" r:id="rId4"/>
    <p:sldId id="787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3852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3996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1553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58534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615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r="809"/>
          <a:stretch/>
        </p:blipFill>
        <p:spPr>
          <a:xfrm>
            <a:off x="0" y="703830"/>
            <a:ext cx="9144001" cy="625088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968" y="4386767"/>
            <a:ext cx="947461" cy="1894922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051438"/>
            <a:ext cx="9144000" cy="5583573"/>
            <a:chOff x="0" y="6822833"/>
            <a:chExt cx="9144000" cy="496305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3"/>
              <a:ext cx="9144000" cy="4963059"/>
              <a:chOff x="-7495" y="3822494"/>
              <a:chExt cx="9144000" cy="496306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4"/>
                <a:ext cx="9144000" cy="4963063"/>
                <a:chOff x="-66667" y="5107646"/>
                <a:chExt cx="9260225" cy="286891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0225" cy="286891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3390"/>
              <a:ext cx="1298753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2.21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01697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0 -0.4479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2"/>
          <a:stretch/>
        </p:blipFill>
        <p:spPr>
          <a:xfrm>
            <a:off x="-6774" y="707886"/>
            <a:ext cx="9147366" cy="624683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321" y="4470400"/>
            <a:ext cx="925948" cy="1851895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2860" y="7028580"/>
            <a:ext cx="9166861" cy="4488518"/>
            <a:chOff x="-19470" y="6822840"/>
            <a:chExt cx="9163471" cy="456103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9470" y="6822840"/>
              <a:ext cx="9163471" cy="4561032"/>
              <a:chOff x="-26965" y="3822497"/>
              <a:chExt cx="9163471" cy="456103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6965" y="3822497"/>
                <a:ext cx="9163471" cy="4561032"/>
                <a:chOff x="-86384" y="5107646"/>
                <a:chExt cx="9279943" cy="263652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6384" y="5107647"/>
                  <a:ext cx="9279943" cy="2636520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26965" y="3822497"/>
                <a:ext cx="9163471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5975"/>
              <a:ext cx="129827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2.21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4798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-0.00231 L 0.00122 -0.4300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2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r="809"/>
          <a:stretch/>
        </p:blipFill>
        <p:spPr>
          <a:xfrm>
            <a:off x="0" y="703830"/>
            <a:ext cx="9144001" cy="625088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968" y="4386767"/>
            <a:ext cx="947461" cy="1894922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3975867"/>
            <a:ext cx="9144000" cy="3057394"/>
            <a:chOff x="0" y="6822837"/>
            <a:chExt cx="9144000" cy="271761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2717619"/>
              <a:chOff x="-7495" y="3822497"/>
              <a:chExt cx="9144000" cy="271762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7"/>
                <a:ext cx="9144000" cy="2717621"/>
                <a:chOff x="-66667" y="5107648"/>
                <a:chExt cx="9260225" cy="157093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8"/>
                  <a:ext cx="9260225" cy="157093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8"/>
                  <a:ext cx="9252634" cy="9263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7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3390"/>
              <a:ext cx="1298753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2.21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29390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2"/>
          <a:stretch/>
        </p:blipFill>
        <p:spPr>
          <a:xfrm>
            <a:off x="-6774" y="707886"/>
            <a:ext cx="9147366" cy="624683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321" y="4470400"/>
            <a:ext cx="925948" cy="1851895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30356" y="4078037"/>
            <a:ext cx="9166861" cy="2973006"/>
            <a:chOff x="-19470" y="6822840"/>
            <a:chExt cx="9163471" cy="3021036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9470" y="6822840"/>
              <a:ext cx="9163471" cy="3021036"/>
              <a:chOff x="-26965" y="3822497"/>
              <a:chExt cx="9163471" cy="3021036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6965" y="3822498"/>
                <a:ext cx="9163471" cy="3021035"/>
                <a:chOff x="-86384" y="5107646"/>
                <a:chExt cx="9279943" cy="1746320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6384" y="5107647"/>
                  <a:ext cx="9279943" cy="174631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26965" y="3822497"/>
                <a:ext cx="9163471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5975"/>
              <a:ext cx="129827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2.21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46797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11406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1925</cp:revision>
  <cp:lastPrinted>2021-06-25T07:07:00Z</cp:lastPrinted>
  <dcterms:created xsi:type="dcterms:W3CDTF">2019-05-16T01:35:00Z</dcterms:created>
  <dcterms:modified xsi:type="dcterms:W3CDTF">2023-03-20T07:39:03Z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