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783" r:id="rId2"/>
    <p:sldId id="784" r:id="rId3"/>
    <p:sldId id="785" r:id="rId4"/>
    <p:sldId id="786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3852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06125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8404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6792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8349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0963"/>
            <a:ext cx="9145777" cy="672847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369" y="4927600"/>
            <a:ext cx="965200" cy="1930399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51438"/>
            <a:ext cx="9144000" cy="5583573"/>
            <a:chOff x="0" y="6822833"/>
            <a:chExt cx="9144000" cy="496305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3"/>
              <a:ext cx="9144000" cy="4963059"/>
              <a:chOff x="-7495" y="3822494"/>
              <a:chExt cx="9144000" cy="496306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4"/>
                <a:ext cx="9144000" cy="4963063"/>
                <a:chOff x="-66667" y="5107646"/>
                <a:chExt cx="9260225" cy="286891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286891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6454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0 -0.34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l="10448"/>
          <a:stretch/>
        </p:blipFill>
        <p:spPr>
          <a:xfrm>
            <a:off x="-22860" y="709083"/>
            <a:ext cx="9166860" cy="6154272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880" y="3992805"/>
            <a:ext cx="1054901" cy="21098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22860" y="7028580"/>
            <a:ext cx="9166861" cy="4488518"/>
            <a:chOff x="-19470" y="6822840"/>
            <a:chExt cx="9163471" cy="456103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22840"/>
              <a:ext cx="9163471" cy="4561032"/>
              <a:chOff x="-26965" y="3822497"/>
              <a:chExt cx="9163471" cy="456103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965" y="3822497"/>
                <a:ext cx="9163471" cy="4561032"/>
                <a:chOff x="-86384" y="5107646"/>
                <a:chExt cx="9279943" cy="263652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6384" y="5107647"/>
                  <a:ext cx="9279943" cy="263652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26965" y="3822497"/>
                <a:ext cx="9163471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76509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231 L 0.00122 -0.5377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26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7783"/>
            <a:ext cx="9153003" cy="673379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369" y="4927600"/>
            <a:ext cx="965200" cy="1930399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4682705"/>
            <a:ext cx="9144000" cy="2335314"/>
            <a:chOff x="0" y="6822832"/>
            <a:chExt cx="9144000" cy="207578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2"/>
              <a:ext cx="9144000" cy="2075786"/>
              <a:chOff x="-7495" y="3822494"/>
              <a:chExt cx="9144000" cy="207578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4"/>
                <a:ext cx="9144000" cy="2075788"/>
                <a:chOff x="-66667" y="5107646"/>
                <a:chExt cx="9260225" cy="119991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119991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227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l="10448"/>
          <a:stretch/>
        </p:blipFill>
        <p:spPr>
          <a:xfrm>
            <a:off x="-24644" y="707886"/>
            <a:ext cx="9168644" cy="615546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880" y="3992805"/>
            <a:ext cx="1054901" cy="2109801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1431" y="3355740"/>
            <a:ext cx="9166861" cy="3593700"/>
            <a:chOff x="-19470" y="6822840"/>
            <a:chExt cx="9163471" cy="365175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22840"/>
              <a:ext cx="9163471" cy="3651758"/>
              <a:chOff x="-26965" y="3822497"/>
              <a:chExt cx="9163471" cy="365175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965" y="3822497"/>
                <a:ext cx="9163471" cy="3651758"/>
                <a:chOff x="-86384" y="5107646"/>
                <a:chExt cx="9279943" cy="211091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6384" y="5107647"/>
                  <a:ext cx="9279943" cy="211091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26965" y="3822497"/>
                <a:ext cx="9163471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9024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11415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1926</cp:revision>
  <cp:lastPrinted>2021-06-25T07:07:00Z</cp:lastPrinted>
  <dcterms:created xsi:type="dcterms:W3CDTF">2019-05-16T01:35:00Z</dcterms:created>
  <dcterms:modified xsi:type="dcterms:W3CDTF">2023-03-20T07:38:24Z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