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785" r:id="rId2"/>
    <p:sldId id="786" r:id="rId3"/>
    <p:sldId id="787" r:id="rId4"/>
    <p:sldId id="789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3852" y="11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11580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77980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69189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0910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436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327" y="5143500"/>
            <a:ext cx="800545" cy="1601089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7051438"/>
            <a:ext cx="9144000" cy="5583573"/>
            <a:chOff x="0" y="6822833"/>
            <a:chExt cx="9144000" cy="496305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3"/>
              <a:ext cx="9144000" cy="4963059"/>
              <a:chOff x="-7495" y="3822494"/>
              <a:chExt cx="9144000" cy="4963063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4"/>
                <a:ext cx="9144000" cy="4963063"/>
                <a:chOff x="-66667" y="5107646"/>
                <a:chExt cx="9260225" cy="2868917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6"/>
                  <a:ext cx="9260225" cy="2868917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7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6617"/>
              <a:ext cx="1298753" cy="51978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2.65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63824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81481E-6 L 0 -0.3965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8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860" y="499419"/>
            <a:ext cx="9166860" cy="635858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4200" y="4454694"/>
            <a:ext cx="700316" cy="1400631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22860" y="7028580"/>
            <a:ext cx="9166861" cy="4488518"/>
            <a:chOff x="-19470" y="6822840"/>
            <a:chExt cx="9163471" cy="456103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9470" y="6822840"/>
              <a:ext cx="9163471" cy="4561032"/>
              <a:chOff x="-26965" y="3822497"/>
              <a:chExt cx="9163471" cy="456103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6965" y="3822497"/>
                <a:ext cx="9163471" cy="4561032"/>
                <a:chOff x="-86384" y="5107646"/>
                <a:chExt cx="9279943" cy="263652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6384" y="5107647"/>
                  <a:ext cx="9279943" cy="2636520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26965" y="3822497"/>
                <a:ext cx="9163471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8232"/>
              <a:ext cx="1298273" cy="594222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2.65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378649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4 -0.00231 L 0.00122 -0.4736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235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436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327" y="5143500"/>
            <a:ext cx="800545" cy="1601089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4336739"/>
            <a:ext cx="9144000" cy="2592694"/>
            <a:chOff x="0" y="6822825"/>
            <a:chExt cx="9144000" cy="2304563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25"/>
              <a:ext cx="9144000" cy="2304563"/>
              <a:chOff x="-7495" y="3822489"/>
              <a:chExt cx="9144000" cy="2304566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89"/>
                <a:ext cx="9144000" cy="2304566"/>
                <a:chOff x="-66667" y="5107647"/>
                <a:chExt cx="9260225" cy="133216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7"/>
                  <a:ext cx="9260225" cy="133216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8"/>
                  <a:ext cx="9252634" cy="926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0"/>
                <a:ext cx="9144000" cy="27676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59844"/>
              <a:ext cx="1298753" cy="51978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2.65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10749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860" y="499419"/>
            <a:ext cx="9166860" cy="635858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4200" y="4454694"/>
            <a:ext cx="700316" cy="1400631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26312" y="3767220"/>
            <a:ext cx="9181742" cy="3151742"/>
            <a:chOff x="-34345" y="6822840"/>
            <a:chExt cx="9178346" cy="320266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34345" y="6822840"/>
              <a:ext cx="9178346" cy="3202660"/>
              <a:chOff x="-41840" y="3822497"/>
              <a:chExt cx="9178346" cy="320266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41840" y="3822499"/>
                <a:ext cx="9178346" cy="3202658"/>
                <a:chOff x="-101448" y="5107647"/>
                <a:chExt cx="9295007" cy="1851308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101448" y="5107648"/>
                  <a:ext cx="9295007" cy="1851307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5" cy="926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26965" y="3822497"/>
                <a:ext cx="9163471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8232"/>
              <a:ext cx="1298273" cy="594222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2.65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32083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11414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1926</cp:revision>
  <cp:lastPrinted>2021-06-25T07:07:00Z</cp:lastPrinted>
  <dcterms:created xsi:type="dcterms:W3CDTF">2019-05-16T01:35:00Z</dcterms:created>
  <dcterms:modified xsi:type="dcterms:W3CDTF">2023-03-20T07:37:51Z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