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20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500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171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563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562"/>
            <a:ext cx="9144000" cy="67458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61" y="4755352"/>
            <a:ext cx="344379" cy="68875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365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5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/>
          <a:stretch/>
        </p:blipFill>
        <p:spPr>
          <a:xfrm>
            <a:off x="-1" y="707886"/>
            <a:ext cx="9158977" cy="61501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558" y="4992748"/>
            <a:ext cx="750064" cy="150012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59" y="7040880"/>
            <a:ext cx="9166860" cy="4499080"/>
            <a:chOff x="-19469" y="6812110"/>
            <a:chExt cx="9163470" cy="45717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69" y="6812110"/>
              <a:ext cx="9163470" cy="4571765"/>
              <a:chOff x="-26964" y="3811767"/>
              <a:chExt cx="9163470" cy="45717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114" y="3811767"/>
                <a:ext cx="9140620" cy="4571765"/>
                <a:chOff x="-63243" y="5101443"/>
                <a:chExt cx="9256802" cy="264272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3243" y="5101444"/>
                  <a:ext cx="9256802" cy="26427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1443"/>
                  <a:ext cx="9252635" cy="154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4" y="3811767"/>
                <a:ext cx="9163470" cy="1073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489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394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2 L 0.00174 -0.6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562"/>
            <a:ext cx="9144000" cy="67458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61" y="4755352"/>
            <a:ext cx="344379" cy="68875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600239"/>
            <a:ext cx="9153335" cy="3439187"/>
            <a:chOff x="-7497" y="6822833"/>
            <a:chExt cx="9153335" cy="30569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7" y="6822833"/>
              <a:ext cx="9153335" cy="3056983"/>
              <a:chOff x="-14992" y="3822493"/>
              <a:chExt cx="9153335" cy="305698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2" y="3822493"/>
                <a:ext cx="9153335" cy="3056985"/>
                <a:chOff x="-74260" y="5107647"/>
                <a:chExt cx="9269679" cy="176710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60" y="5107647"/>
                  <a:ext cx="9269679" cy="176710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43590"/>
                    <a:gd name="connsiteX1" fmla="*/ 9154420 w 9154420"/>
                    <a:gd name="connsiteY1" fmla="*/ 0 h 1743590"/>
                    <a:gd name="connsiteX2" fmla="*/ 9107230 w 9154420"/>
                    <a:gd name="connsiteY2" fmla="*/ 1743590 h 1743590"/>
                    <a:gd name="connsiteX3" fmla="*/ 8965 w 9154420"/>
                    <a:gd name="connsiteY3" fmla="*/ 1732424 h 1743590"/>
                    <a:gd name="connsiteX4" fmla="*/ 0 w 9154420"/>
                    <a:gd name="connsiteY4" fmla="*/ 20326 h 1743590"/>
                    <a:gd name="connsiteX0" fmla="*/ 0 w 9161064"/>
                    <a:gd name="connsiteY0" fmla="*/ 20326 h 1743590"/>
                    <a:gd name="connsiteX1" fmla="*/ 9154420 w 9161064"/>
                    <a:gd name="connsiteY1" fmla="*/ 0 h 1743590"/>
                    <a:gd name="connsiteX2" fmla="*/ 9160587 w 9161064"/>
                    <a:gd name="connsiteY2" fmla="*/ 1743590 h 1743590"/>
                    <a:gd name="connsiteX3" fmla="*/ 8965 w 9161064"/>
                    <a:gd name="connsiteY3" fmla="*/ 1732424 h 1743590"/>
                    <a:gd name="connsiteX4" fmla="*/ 0 w 9161064"/>
                    <a:gd name="connsiteY4" fmla="*/ 20326 h 1743590"/>
                    <a:gd name="connsiteX0" fmla="*/ 0 w 9161064"/>
                    <a:gd name="connsiteY0" fmla="*/ 20326 h 1743590"/>
                    <a:gd name="connsiteX1" fmla="*/ 9154420 w 9161064"/>
                    <a:gd name="connsiteY1" fmla="*/ 0 h 1743590"/>
                    <a:gd name="connsiteX2" fmla="*/ 9160587 w 9161064"/>
                    <a:gd name="connsiteY2" fmla="*/ 1743590 h 1743590"/>
                    <a:gd name="connsiteX3" fmla="*/ 8965 w 9161064"/>
                    <a:gd name="connsiteY3" fmla="*/ 1732424 h 1743590"/>
                    <a:gd name="connsiteX4" fmla="*/ 0 w 9161064"/>
                    <a:gd name="connsiteY4" fmla="*/ 20326 h 1743590"/>
                    <a:gd name="connsiteX0" fmla="*/ 0 w 9161064"/>
                    <a:gd name="connsiteY0" fmla="*/ 20326 h 1743590"/>
                    <a:gd name="connsiteX1" fmla="*/ 9154420 w 9161064"/>
                    <a:gd name="connsiteY1" fmla="*/ 0 h 1743590"/>
                    <a:gd name="connsiteX2" fmla="*/ 9160587 w 9161064"/>
                    <a:gd name="connsiteY2" fmla="*/ 1743590 h 1743590"/>
                    <a:gd name="connsiteX3" fmla="*/ 8965 w 9161064"/>
                    <a:gd name="connsiteY3" fmla="*/ 1732424 h 1743590"/>
                    <a:gd name="connsiteX4" fmla="*/ 0 w 9161064"/>
                    <a:gd name="connsiteY4" fmla="*/ 20326 h 1743590"/>
                    <a:gd name="connsiteX0" fmla="*/ 0 w 9161064"/>
                    <a:gd name="connsiteY0" fmla="*/ 20326 h 1743590"/>
                    <a:gd name="connsiteX1" fmla="*/ 9154420 w 9161064"/>
                    <a:gd name="connsiteY1" fmla="*/ 0 h 1743590"/>
                    <a:gd name="connsiteX2" fmla="*/ 9160587 w 9161064"/>
                    <a:gd name="connsiteY2" fmla="*/ 1743590 h 1743590"/>
                    <a:gd name="connsiteX3" fmla="*/ 8965 w 9161064"/>
                    <a:gd name="connsiteY3" fmla="*/ 1732424 h 1743590"/>
                    <a:gd name="connsiteX4" fmla="*/ 0 w 9161064"/>
                    <a:gd name="connsiteY4" fmla="*/ 20326 h 1743590"/>
                    <a:gd name="connsiteX0" fmla="*/ 0 w 9161064"/>
                    <a:gd name="connsiteY0" fmla="*/ 20326 h 1743590"/>
                    <a:gd name="connsiteX1" fmla="*/ 9154420 w 9161064"/>
                    <a:gd name="connsiteY1" fmla="*/ 0 h 1743590"/>
                    <a:gd name="connsiteX2" fmla="*/ 9160587 w 9161064"/>
                    <a:gd name="connsiteY2" fmla="*/ 1743590 h 1743590"/>
                    <a:gd name="connsiteX3" fmla="*/ 8965 w 9161064"/>
                    <a:gd name="connsiteY3" fmla="*/ 1732424 h 1743590"/>
                    <a:gd name="connsiteX4" fmla="*/ 0 w 9161064"/>
                    <a:gd name="connsiteY4" fmla="*/ 20326 h 1743590"/>
                    <a:gd name="connsiteX0" fmla="*/ 361 w 9161425"/>
                    <a:gd name="connsiteY0" fmla="*/ 20326 h 1743590"/>
                    <a:gd name="connsiteX1" fmla="*/ 9154781 w 9161425"/>
                    <a:gd name="connsiteY1" fmla="*/ 0 h 1743590"/>
                    <a:gd name="connsiteX2" fmla="*/ 9160948 w 9161425"/>
                    <a:gd name="connsiteY2" fmla="*/ 1743590 h 1743590"/>
                    <a:gd name="connsiteX3" fmla="*/ 1703 w 9161425"/>
                    <a:gd name="connsiteY3" fmla="*/ 1705372 h 1743590"/>
                    <a:gd name="connsiteX4" fmla="*/ 361 w 9161425"/>
                    <a:gd name="connsiteY4" fmla="*/ 20326 h 1743590"/>
                    <a:gd name="connsiteX0" fmla="*/ 0 w 9161064"/>
                    <a:gd name="connsiteY0" fmla="*/ 20326 h 1743590"/>
                    <a:gd name="connsiteX1" fmla="*/ 9154420 w 9161064"/>
                    <a:gd name="connsiteY1" fmla="*/ 0 h 1743590"/>
                    <a:gd name="connsiteX2" fmla="*/ 9160587 w 9161064"/>
                    <a:gd name="connsiteY2" fmla="*/ 1743590 h 1743590"/>
                    <a:gd name="connsiteX3" fmla="*/ 6423 w 9161064"/>
                    <a:gd name="connsiteY3" fmla="*/ 1707626 h 1743590"/>
                    <a:gd name="connsiteX4" fmla="*/ 0 w 9161064"/>
                    <a:gd name="connsiteY4" fmla="*/ 20326 h 1743590"/>
                    <a:gd name="connsiteX0" fmla="*/ 0 w 9156259"/>
                    <a:gd name="connsiteY0" fmla="*/ 20326 h 1714283"/>
                    <a:gd name="connsiteX1" fmla="*/ 9154420 w 9156259"/>
                    <a:gd name="connsiteY1" fmla="*/ 0 h 1714283"/>
                    <a:gd name="connsiteX2" fmla="*/ 9155505 w 9156259"/>
                    <a:gd name="connsiteY2" fmla="*/ 1714283 h 1714283"/>
                    <a:gd name="connsiteX3" fmla="*/ 6423 w 9156259"/>
                    <a:gd name="connsiteY3" fmla="*/ 1707626 h 1714283"/>
                    <a:gd name="connsiteX4" fmla="*/ 0 w 9156259"/>
                    <a:gd name="connsiteY4" fmla="*/ 20326 h 1714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6259" h="171428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8493" y="1152495"/>
                        <a:pt x="9155505" y="1714283"/>
                      </a:cubicBezTo>
                      <a:lnTo>
                        <a:pt x="6423" y="1707626"/>
                      </a:lnTo>
                      <a:cubicBezTo>
                        <a:pt x="1940" y="851577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049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/>
          <a:stretch/>
        </p:blipFill>
        <p:spPr>
          <a:xfrm>
            <a:off x="-1" y="707886"/>
            <a:ext cx="9158977" cy="61501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558" y="4992748"/>
            <a:ext cx="750064" cy="150012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" y="2408069"/>
            <a:ext cx="9166863" cy="4449929"/>
            <a:chOff x="-19472" y="6822840"/>
            <a:chExt cx="9163473" cy="452182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2" y="6822840"/>
              <a:ext cx="9163473" cy="4521820"/>
              <a:chOff x="-26967" y="3822497"/>
              <a:chExt cx="9163473" cy="452182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7" y="3822503"/>
                <a:ext cx="9163473" cy="4521814"/>
                <a:chOff x="-86386" y="5107650"/>
                <a:chExt cx="9279945" cy="26138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6" y="5107650"/>
                  <a:ext cx="9279945" cy="26138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52635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502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1924</cp:revision>
  <cp:lastPrinted>2021-06-25T07:07:00Z</cp:lastPrinted>
  <dcterms:created xsi:type="dcterms:W3CDTF">2019-05-16T01:35:00Z</dcterms:created>
  <dcterms:modified xsi:type="dcterms:W3CDTF">2023-03-20T07:37:19Z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